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7" r:id="rId1"/>
  </p:sldMasterIdLst>
  <p:notesMasterIdLst>
    <p:notesMasterId r:id="rId4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9144000" cy="5143500" type="screen16x9"/>
  <p:notesSz cx="6858000" cy="9144000"/>
  <p:embeddedFontLst>
    <p:embeddedFont>
      <p:font typeface="Bitter" pitchFamily="2" charset="77"/>
      <p:regular r:id="rId46"/>
      <p:bold r:id="rId47"/>
      <p:italic r:id="rId48"/>
      <p:boldItalic r:id="rId49"/>
    </p:embeddedFont>
    <p:embeddedFont>
      <p:font typeface="Calibri" panose="020F0502020204030204" pitchFamily="34" charset="0"/>
      <p:regular r:id="rId50"/>
      <p:bold r:id="rId51"/>
      <p:italic r:id="rId52"/>
      <p:boldItalic r:id="rId53"/>
    </p:embeddedFont>
    <p:embeddedFont>
      <p:font typeface="Fira Sans" panose="020B0503050000020004" pitchFamily="34" charset="0"/>
      <p:regular r:id="rId54"/>
      <p:bold r:id="rId55"/>
      <p:italic r:id="rId56"/>
      <p:boldItalic r:id="rId57"/>
    </p:embeddedFont>
    <p:embeddedFont>
      <p:font typeface="Fira Sans Medium" panose="020B0503050000020004" pitchFamily="34" charset="0"/>
      <p:regular r:id="rId58"/>
      <p:bold r:id="rId59"/>
      <p:italic r:id="rId60"/>
      <p:boldItalic r:id="rId61"/>
    </p:embeddedFont>
    <p:embeddedFont>
      <p:font typeface="Fira Sans SemiBold" panose="020B0503050000020004" pitchFamily="34" charset="0"/>
      <p:regular r:id="rId62"/>
      <p:bold r:id="rId63"/>
      <p:italic r:id="rId64"/>
      <p:boldItalic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66190"/>
  </p:normalViewPr>
  <p:slideViewPr>
    <p:cSldViewPr snapToGrid="0">
      <p:cViewPr varScale="1">
        <p:scale>
          <a:sx n="110" d="100"/>
          <a:sy n="110" d="100"/>
        </p:scale>
        <p:origin x="2224"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font" Target="fonts/font2.fntdata"/><Relationship Id="rId63" Type="http://schemas.openxmlformats.org/officeDocument/2006/relationships/font" Target="fonts/font18.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font" Target="fonts/font1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64" Type="http://schemas.openxmlformats.org/officeDocument/2006/relationships/font" Target="fonts/font19.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font" Target="fonts/font14.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62"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font" Target="fonts/font2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5.fntdata"/><Relationship Id="rId55"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3" name="Google Shape;283;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171450" lvl="0" indent="-101600" algn="l" rtl="0">
              <a:lnSpc>
                <a:spcPct val="100000"/>
              </a:lnSpc>
              <a:spcBef>
                <a:spcPts val="0"/>
              </a:spcBef>
              <a:spcAft>
                <a:spcPts val="0"/>
              </a:spcAft>
              <a:buSzPts val="110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2" name="Google Shape;292;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01" name="Google Shape;30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3" name="Google Shape;323;p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228600" marR="0" lvl="0" indent="0" algn="l" rtl="0">
              <a:lnSpc>
                <a:spcPct val="100000"/>
              </a:lnSpc>
              <a:spcBef>
                <a:spcPts val="0"/>
              </a:spcBef>
              <a:spcAft>
                <a:spcPts val="0"/>
              </a:spcAft>
              <a:buSzPts val="1100"/>
              <a:buNone/>
            </a:pPr>
            <a:endParaRPr sz="1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3" name="Google Shape;333;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1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46" name="Google Shape;34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56" name="Google Shape;356;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66" name="Google Shape;366;p1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SzPts val="1100"/>
              <a:buNone/>
            </a:pPr>
            <a:endParaRPr sz="1200" dirty="0">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1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75" name="Google Shape;375;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1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solidFill>
                <a:schemeClr val="dk1"/>
              </a:solidFill>
            </a:endParaRPr>
          </a:p>
        </p:txBody>
      </p:sp>
      <p:sp>
        <p:nvSpPr>
          <p:cNvPr id="385" name="Google Shape;38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13" name="Google Shape;21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5" name="Google Shape;395;p2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endParaRPr sz="1200" dirty="0">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06" name="Google Shape;406;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27ac31ceb09_2_1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15" name="Google Shape;415;g27ac31ceb09_2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27ac31ceb09_2_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24" name="Google Shape;424;g27ac31ceb09_2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2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33" name="Google Shape;43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2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43" name="Google Shape;44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53" name="Google Shape;45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2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71" name="Google Shape;47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2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81" name="Google Shape;481;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2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92" name="Google Shape;49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22" name="Google Shape;22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2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03" name="Google Shape;503;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2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14" name="Google Shape;514;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3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24" name="Google Shape;524;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34" name="Google Shape;534;p3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3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50" name="Google Shape;550;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3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60" name="Google Shape;560;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p3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74" name="Google Shape;57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p3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84" name="Google Shape;584;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3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92" name="Google Shape;592;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3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01" name="Google Shape;601;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1" name="Google Shape;23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3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10" name="Google Shape;610;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20" name="Google Shape;620;p3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4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29" name="Google Shape;629;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37" name="Google Shape;637;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9" name="Google Shape;239;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7" name="Google Shape;247;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5" name="Google Shape;255;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4" name="Google Shape;264;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4" name="Google Shape;274;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BJECT" type="obj">
  <p:cSld name="OBJECT">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1" name="Google Shape;11;p2"/>
          <p:cNvSpPr txBox="1">
            <a:spLocks noGrp="1"/>
          </p:cNvSpPr>
          <p:nvPr>
            <p:ph type="body" idx="1"/>
          </p:nvPr>
        </p:nvSpPr>
        <p:spPr>
          <a:xfrm>
            <a:off x="628650" y="1369219"/>
            <a:ext cx="7886700" cy="3263504"/>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2" name="Google Shape;12;p2"/>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_TITLE_AND_DESCRIPTION">
  <p:cSld name="SECTION_TITLE_AND_DESCRIPTION">
    <p:spTree>
      <p:nvGrpSpPr>
        <p:cNvPr id="1" name="Shape 43"/>
        <p:cNvGrpSpPr/>
        <p:nvPr/>
      </p:nvGrpSpPr>
      <p:grpSpPr>
        <a:xfrm>
          <a:off x="0" y="0"/>
          <a:ext cx="0" cy="0"/>
          <a:chOff x="0" y="0"/>
          <a:chExt cx="0" cy="0"/>
        </a:xfrm>
      </p:grpSpPr>
      <p:sp>
        <p:nvSpPr>
          <p:cNvPr id="44" name="Google Shape;44;p11"/>
          <p:cNvSpPr/>
          <p:nvPr/>
        </p:nvSpPr>
        <p:spPr>
          <a:xfrm>
            <a:off x="4572000" y="-125"/>
            <a:ext cx="4572000" cy="5143501"/>
          </a:xfrm>
          <a:prstGeom prst="rect">
            <a:avLst/>
          </a:prstGeom>
          <a:solidFill>
            <a:srgbClr val="EEEEEE"/>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11"/>
          <p:cNvSpPr txBox="1">
            <a:spLocks noGrp="1"/>
          </p:cNvSpPr>
          <p:nvPr>
            <p:ph type="title"/>
          </p:nvPr>
        </p:nvSpPr>
        <p:spPr>
          <a:xfrm>
            <a:off x="265500" y="1233175"/>
            <a:ext cx="4045200" cy="1482301"/>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4200"/>
              <a:buFont typeface="Arial"/>
              <a:buNone/>
              <a:defRPr sz="42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6" name="Google Shape;46;p11"/>
          <p:cNvSpPr txBox="1">
            <a:spLocks noGrp="1"/>
          </p:cNvSpPr>
          <p:nvPr>
            <p:ph type="body" idx="1"/>
          </p:nvPr>
        </p:nvSpPr>
        <p:spPr>
          <a:xfrm>
            <a:off x="265500" y="2803075"/>
            <a:ext cx="4045200" cy="1235101"/>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585858"/>
              </a:buClr>
              <a:buSzPts val="2100"/>
              <a:buFont typeface="Arial"/>
              <a:buNone/>
              <a:defRPr sz="2100"/>
            </a:lvl1pPr>
            <a:lvl2pPr marL="914400" lvl="1" indent="-228600" algn="ctr">
              <a:lnSpc>
                <a:spcPct val="100000"/>
              </a:lnSpc>
              <a:spcBef>
                <a:spcPts val="0"/>
              </a:spcBef>
              <a:spcAft>
                <a:spcPts val="0"/>
              </a:spcAft>
              <a:buClr>
                <a:srgbClr val="585858"/>
              </a:buClr>
              <a:buSzPts val="2100"/>
              <a:buFont typeface="Arial"/>
              <a:buNone/>
              <a:defRPr sz="2100"/>
            </a:lvl2pPr>
            <a:lvl3pPr marL="1371600" lvl="2" indent="-228600" algn="ctr">
              <a:lnSpc>
                <a:spcPct val="100000"/>
              </a:lnSpc>
              <a:spcBef>
                <a:spcPts val="0"/>
              </a:spcBef>
              <a:spcAft>
                <a:spcPts val="0"/>
              </a:spcAft>
              <a:buClr>
                <a:srgbClr val="585858"/>
              </a:buClr>
              <a:buSzPts val="2100"/>
              <a:buFont typeface="Arial"/>
              <a:buNone/>
              <a:defRPr sz="2100"/>
            </a:lvl3pPr>
            <a:lvl4pPr marL="1828800" lvl="3" indent="-228600" algn="ctr">
              <a:lnSpc>
                <a:spcPct val="100000"/>
              </a:lnSpc>
              <a:spcBef>
                <a:spcPts val="0"/>
              </a:spcBef>
              <a:spcAft>
                <a:spcPts val="0"/>
              </a:spcAft>
              <a:buClr>
                <a:srgbClr val="585858"/>
              </a:buClr>
              <a:buSzPts val="2100"/>
              <a:buFont typeface="Arial"/>
              <a:buNone/>
              <a:defRPr sz="2100"/>
            </a:lvl4pPr>
            <a:lvl5pPr marL="2286000" lvl="4" indent="-228600" algn="ctr">
              <a:lnSpc>
                <a:spcPct val="100000"/>
              </a:lnSpc>
              <a:spcBef>
                <a:spcPts val="0"/>
              </a:spcBef>
              <a:spcAft>
                <a:spcPts val="0"/>
              </a:spcAft>
              <a:buClr>
                <a:srgbClr val="585858"/>
              </a:buClr>
              <a:buSzPts val="2100"/>
              <a:buFont typeface="Arial"/>
              <a:buNone/>
              <a:defRPr sz="21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7" name="Google Shape;47;p11"/>
          <p:cNvSpPr txBox="1">
            <a:spLocks noGrp="1"/>
          </p:cNvSpPr>
          <p:nvPr>
            <p:ph type="body" idx="2"/>
          </p:nvPr>
        </p:nvSpPr>
        <p:spPr>
          <a:xfrm>
            <a:off x="4939500" y="724074"/>
            <a:ext cx="3837000" cy="3695102"/>
          </a:xfrm>
          <a:prstGeom prst="rect">
            <a:avLst/>
          </a:prstGeom>
          <a:noFill/>
          <a:ln>
            <a:noFill/>
          </a:ln>
        </p:spPr>
        <p:txBody>
          <a:bodyPr spcFirstLastPara="1" wrap="square" lIns="91400" tIns="91400" rIns="91400" bIns="91400" anchor="ctr"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8" name="Google Shape;48;p11"/>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49"/>
        <p:cNvGrpSpPr/>
        <p:nvPr/>
      </p:nvGrpSpPr>
      <p:grpSpPr>
        <a:xfrm>
          <a:off x="0" y="0"/>
          <a:ext cx="0" cy="0"/>
          <a:chOff x="0" y="0"/>
          <a:chExt cx="0" cy="0"/>
        </a:xfrm>
      </p:grpSpPr>
      <p:sp>
        <p:nvSpPr>
          <p:cNvPr id="50" name="Google Shape;50;p12"/>
          <p:cNvSpPr txBox="1">
            <a:spLocks noGrp="1"/>
          </p:cNvSpPr>
          <p:nvPr>
            <p:ph type="body" idx="1"/>
          </p:nvPr>
        </p:nvSpPr>
        <p:spPr>
          <a:xfrm>
            <a:off x="311699" y="4230575"/>
            <a:ext cx="5998802" cy="605101"/>
          </a:xfrm>
          <a:prstGeom prst="rect">
            <a:avLst/>
          </a:prstGeom>
          <a:noFill/>
          <a:ln>
            <a:noFill/>
          </a:ln>
        </p:spPr>
        <p:txBody>
          <a:bodyPr spcFirstLastPara="1" wrap="square" lIns="91400" tIns="91400" rIns="91400" bIns="91400" anchor="ctr" anchorCtr="0">
            <a:normAutofit/>
          </a:bodyPr>
          <a:lstStyle>
            <a:lvl1pPr marL="457200" lvl="0" indent="-228600" algn="l">
              <a:lnSpc>
                <a:spcPct val="100000"/>
              </a:lnSpc>
              <a:spcBef>
                <a:spcPts val="0"/>
              </a:spcBef>
              <a:spcAft>
                <a:spcPts val="0"/>
              </a:spcAft>
              <a:buClr>
                <a:srgbClr val="585858"/>
              </a:buClr>
              <a:buSzPts val="1800"/>
              <a:buNone/>
              <a:defRPr/>
            </a:lvl1pPr>
          </a:lstStyle>
          <a:p>
            <a:endParaRPr/>
          </a:p>
        </p:txBody>
      </p:sp>
      <p:sp>
        <p:nvSpPr>
          <p:cNvPr id="51" name="Google Shape;51;p12"/>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_NUMBER">
  <p:cSld name="BIG_NUMBER">
    <p:spTree>
      <p:nvGrpSpPr>
        <p:cNvPr id="1" name="Shape 52"/>
        <p:cNvGrpSpPr/>
        <p:nvPr/>
      </p:nvGrpSpPr>
      <p:grpSpPr>
        <a:xfrm>
          <a:off x="0" y="0"/>
          <a:ext cx="0" cy="0"/>
          <a:chOff x="0" y="0"/>
          <a:chExt cx="0" cy="0"/>
        </a:xfrm>
      </p:grpSpPr>
      <p:sp>
        <p:nvSpPr>
          <p:cNvPr id="53" name="Google Shape;53;p13"/>
          <p:cNvSpPr txBox="1">
            <a:spLocks noGrp="1"/>
          </p:cNvSpPr>
          <p:nvPr>
            <p:ph type="title"/>
          </p:nvPr>
        </p:nvSpPr>
        <p:spPr>
          <a:xfrm>
            <a:off x="311699" y="1106125"/>
            <a:ext cx="8520602" cy="1963500"/>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12000"/>
              <a:buFont typeface="Arial"/>
              <a:buNone/>
              <a:defRPr sz="120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54" name="Google Shape;54;p13"/>
          <p:cNvSpPr txBox="1">
            <a:spLocks noGrp="1"/>
          </p:cNvSpPr>
          <p:nvPr>
            <p:ph type="body" idx="1"/>
          </p:nvPr>
        </p:nvSpPr>
        <p:spPr>
          <a:xfrm>
            <a:off x="311699" y="3152225"/>
            <a:ext cx="8520602" cy="1300800"/>
          </a:xfrm>
          <a:prstGeom prst="rect">
            <a:avLst/>
          </a:prstGeom>
          <a:noFill/>
          <a:ln>
            <a:noFill/>
          </a:ln>
        </p:spPr>
        <p:txBody>
          <a:bodyPr spcFirstLastPara="1" wrap="square" lIns="91400" tIns="91400" rIns="91400" bIns="91400" anchor="t" anchorCtr="0">
            <a:normAutofit/>
          </a:bodyPr>
          <a:lstStyle>
            <a:lvl1pPr marL="457200" lvl="0" indent="-342900" algn="ctr">
              <a:lnSpc>
                <a:spcPct val="115000"/>
              </a:lnSpc>
              <a:spcBef>
                <a:spcPts val="0"/>
              </a:spcBef>
              <a:spcAft>
                <a:spcPts val="0"/>
              </a:spcAft>
              <a:buSzPts val="1800"/>
              <a:buChar char="●"/>
              <a:defRPr/>
            </a:lvl1pPr>
            <a:lvl2pPr marL="914400" lvl="1" indent="-342900" algn="ctr">
              <a:lnSpc>
                <a:spcPct val="115000"/>
              </a:lnSpc>
              <a:spcBef>
                <a:spcPts val="0"/>
              </a:spcBef>
              <a:spcAft>
                <a:spcPts val="0"/>
              </a:spcAft>
              <a:buSzPts val="1800"/>
              <a:buChar char="○"/>
              <a:defRPr/>
            </a:lvl2pPr>
            <a:lvl3pPr marL="1371600" lvl="2" indent="-342900" algn="ctr">
              <a:lnSpc>
                <a:spcPct val="115000"/>
              </a:lnSpc>
              <a:spcBef>
                <a:spcPts val="0"/>
              </a:spcBef>
              <a:spcAft>
                <a:spcPts val="0"/>
              </a:spcAft>
              <a:buSzPts val="1800"/>
              <a:buChar char="■"/>
              <a:defRPr/>
            </a:lvl3pPr>
            <a:lvl4pPr marL="1828800" lvl="3" indent="-342900" algn="ctr">
              <a:lnSpc>
                <a:spcPct val="115000"/>
              </a:lnSpc>
              <a:spcBef>
                <a:spcPts val="0"/>
              </a:spcBef>
              <a:spcAft>
                <a:spcPts val="0"/>
              </a:spcAft>
              <a:buSzPts val="1800"/>
              <a:buChar char="●"/>
              <a:defRPr/>
            </a:lvl4pPr>
            <a:lvl5pPr marL="2286000" lvl="4" indent="-342900" algn="ctr">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55" name="Google Shape;55;p13"/>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4"/>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p:cSld name="TITLE 2">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1143000" y="841771"/>
            <a:ext cx="6858000" cy="1790701"/>
          </a:xfrm>
          <a:prstGeom prst="rect">
            <a:avLst/>
          </a:prstGeom>
          <a:noFill/>
          <a:ln>
            <a:noFill/>
          </a:ln>
        </p:spPr>
        <p:txBody>
          <a:bodyPr spcFirstLastPara="1" wrap="square" lIns="68550" tIns="68550" rIns="68550" bIns="68550" anchor="b" anchorCtr="0">
            <a:normAutofit/>
          </a:bodyPr>
          <a:lstStyle>
            <a:lvl1pPr lvl="0" algn="ctr">
              <a:lnSpc>
                <a:spcPct val="90000"/>
              </a:lnSpc>
              <a:spcBef>
                <a:spcPts val="0"/>
              </a:spcBef>
              <a:spcAft>
                <a:spcPts val="0"/>
              </a:spcAft>
              <a:buClr>
                <a:srgbClr val="000000"/>
              </a:buClr>
              <a:buSzPts val="4500"/>
              <a:buFont typeface="Calibri"/>
              <a:buNone/>
              <a:defRPr sz="45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60" name="Google Shape;60;p15"/>
          <p:cNvSpPr txBox="1">
            <a:spLocks noGrp="1"/>
          </p:cNvSpPr>
          <p:nvPr>
            <p:ph type="body" idx="1"/>
          </p:nvPr>
        </p:nvSpPr>
        <p:spPr>
          <a:xfrm>
            <a:off x="1143000" y="2701527"/>
            <a:ext cx="6858000" cy="1241822"/>
          </a:xfrm>
          <a:prstGeom prst="rect">
            <a:avLst/>
          </a:prstGeom>
          <a:noFill/>
          <a:ln>
            <a:noFill/>
          </a:ln>
        </p:spPr>
        <p:txBody>
          <a:bodyPr spcFirstLastPara="1" wrap="square" lIns="68550" tIns="68550" rIns="68550" bIns="68550" anchor="t" anchorCtr="0">
            <a:normAutofit/>
          </a:bodyPr>
          <a:lstStyle>
            <a:lvl1pPr marL="457200" lvl="0"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1pPr>
            <a:lvl2pPr marL="914400" lvl="1"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2pPr>
            <a:lvl3pPr marL="1371600" lvl="2"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3pPr>
            <a:lvl4pPr marL="1828800" lvl="3"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4pPr>
            <a:lvl5pPr marL="2286000" lvl="4"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61" name="Google Shape;61;p15"/>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2">
    <p:spTree>
      <p:nvGrpSpPr>
        <p:cNvPr id="1" name="Shape 62"/>
        <p:cNvGrpSpPr/>
        <p:nvPr/>
      </p:nvGrpSpPr>
      <p:grpSpPr>
        <a:xfrm>
          <a:off x="0" y="0"/>
          <a:ext cx="0" cy="0"/>
          <a:chOff x="0" y="0"/>
          <a:chExt cx="0" cy="0"/>
        </a:xfrm>
      </p:grpSpPr>
      <p:sp>
        <p:nvSpPr>
          <p:cNvPr id="63" name="Google Shape;63;p16"/>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_HEADER">
  <p:cSld name="SECTION_HEADER 2">
    <p:spTree>
      <p:nvGrpSpPr>
        <p:cNvPr id="1" name="Shape 64"/>
        <p:cNvGrpSpPr/>
        <p:nvPr/>
      </p:nvGrpSpPr>
      <p:grpSpPr>
        <a:xfrm>
          <a:off x="0" y="0"/>
          <a:ext cx="0" cy="0"/>
          <a:chOff x="0" y="0"/>
          <a:chExt cx="0" cy="0"/>
        </a:xfrm>
      </p:grpSpPr>
      <p:sp>
        <p:nvSpPr>
          <p:cNvPr id="65" name="Google Shape;65;p17"/>
          <p:cNvSpPr txBox="1">
            <a:spLocks noGrp="1"/>
          </p:cNvSpPr>
          <p:nvPr>
            <p:ph type="title"/>
          </p:nvPr>
        </p:nvSpPr>
        <p:spPr>
          <a:xfrm>
            <a:off x="623887" y="1282303"/>
            <a:ext cx="7886701" cy="2139554"/>
          </a:xfrm>
          <a:prstGeom prst="rect">
            <a:avLst/>
          </a:prstGeom>
          <a:noFill/>
          <a:ln>
            <a:noFill/>
          </a:ln>
        </p:spPr>
        <p:txBody>
          <a:bodyPr spcFirstLastPara="1" wrap="square" lIns="68550" tIns="68550" rIns="68550" bIns="68550" anchor="b" anchorCtr="0">
            <a:normAutofit/>
          </a:bodyPr>
          <a:lstStyle>
            <a:lvl1pPr lvl="0" algn="l">
              <a:lnSpc>
                <a:spcPct val="90000"/>
              </a:lnSpc>
              <a:spcBef>
                <a:spcPts val="0"/>
              </a:spcBef>
              <a:spcAft>
                <a:spcPts val="0"/>
              </a:spcAft>
              <a:buClr>
                <a:srgbClr val="000000"/>
              </a:buClr>
              <a:buSzPts val="4500"/>
              <a:buFont typeface="Calibri"/>
              <a:buNone/>
              <a:defRPr sz="45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66" name="Google Shape;66;p17"/>
          <p:cNvSpPr txBox="1">
            <a:spLocks noGrp="1"/>
          </p:cNvSpPr>
          <p:nvPr>
            <p:ph type="body" idx="1"/>
          </p:nvPr>
        </p:nvSpPr>
        <p:spPr>
          <a:xfrm>
            <a:off x="623887" y="3442096"/>
            <a:ext cx="7886701" cy="1125141"/>
          </a:xfrm>
          <a:prstGeom prst="rect">
            <a:avLst/>
          </a:prstGeom>
          <a:noFill/>
          <a:ln>
            <a:noFill/>
          </a:ln>
        </p:spPr>
        <p:txBody>
          <a:bodyPr spcFirstLastPara="1" wrap="square" lIns="68550" tIns="68550" rIns="68550" bIns="68550" anchor="t" anchorCtr="0">
            <a:normAutofit/>
          </a:bodyPr>
          <a:lstStyle>
            <a:lvl1pPr marL="457200" lvl="0"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1pPr>
            <a:lvl2pPr marL="914400" lvl="1"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2pPr>
            <a:lvl3pPr marL="1371600" lvl="2"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3pPr>
            <a:lvl4pPr marL="1828800" lvl="3"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4pPr>
            <a:lvl5pPr marL="2286000" lvl="4"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67" name="Google Shape;67;p17"/>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_OBJECTS" type="twoObj">
  <p:cSld name="TWO_OBJECTS">
    <p:spTree>
      <p:nvGrpSpPr>
        <p:cNvPr id="1" name="Shape 68"/>
        <p:cNvGrpSpPr/>
        <p:nvPr/>
      </p:nvGrpSpPr>
      <p:grpSpPr>
        <a:xfrm>
          <a:off x="0" y="0"/>
          <a:ext cx="0" cy="0"/>
          <a:chOff x="0" y="0"/>
          <a:chExt cx="0" cy="0"/>
        </a:xfrm>
      </p:grpSpPr>
      <p:sp>
        <p:nvSpPr>
          <p:cNvPr id="69" name="Google Shape;69;p18"/>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70" name="Google Shape;70;p18"/>
          <p:cNvSpPr txBox="1">
            <a:spLocks noGrp="1"/>
          </p:cNvSpPr>
          <p:nvPr>
            <p:ph type="body" idx="1"/>
          </p:nvPr>
        </p:nvSpPr>
        <p:spPr>
          <a:xfrm>
            <a:off x="628650" y="1369219"/>
            <a:ext cx="3886200" cy="3263504"/>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71" name="Google Shape;71;p18"/>
          <p:cNvSpPr txBox="1">
            <a:spLocks noGrp="1"/>
          </p:cNvSpPr>
          <p:nvPr>
            <p:ph type="body" idx="2"/>
          </p:nvPr>
        </p:nvSpPr>
        <p:spPr>
          <a:xfrm>
            <a:off x="4629150" y="1369219"/>
            <a:ext cx="3886200" cy="3263505"/>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72" name="Google Shape;72;p18"/>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_OBJECTS_WITH_TEXT" type="twoTxTwoObj">
  <p:cSld name="TWO_OBJECTS_WITH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629841" y="273843"/>
            <a:ext cx="7886701"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75" name="Google Shape;75;p19"/>
          <p:cNvSpPr txBox="1">
            <a:spLocks noGrp="1"/>
          </p:cNvSpPr>
          <p:nvPr>
            <p:ph type="body" idx="1"/>
          </p:nvPr>
        </p:nvSpPr>
        <p:spPr>
          <a:xfrm>
            <a:off x="629841" y="1260871"/>
            <a:ext cx="3868340" cy="617935"/>
          </a:xfrm>
          <a:prstGeom prst="rect">
            <a:avLst/>
          </a:prstGeom>
          <a:noFill/>
          <a:ln>
            <a:noFill/>
          </a:ln>
        </p:spPr>
        <p:txBody>
          <a:bodyPr spcFirstLastPara="1" wrap="square" lIns="68550" tIns="68550" rIns="68550" bIns="68550" anchor="b" anchorCtr="0">
            <a:normAutofit/>
          </a:bodyPr>
          <a:lstStyle>
            <a:lvl1pPr marL="457200" lvl="0"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1pPr>
            <a:lvl2pPr marL="914400" lvl="1"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2pPr>
            <a:lvl3pPr marL="1371600" lvl="2"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3pPr>
            <a:lvl4pPr marL="1828800" lvl="3"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4pPr>
            <a:lvl5pPr marL="2286000" lvl="4"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76" name="Google Shape;76;p19"/>
          <p:cNvSpPr txBox="1">
            <a:spLocks noGrp="1"/>
          </p:cNvSpPr>
          <p:nvPr>
            <p:ph type="body" idx="2"/>
          </p:nvPr>
        </p:nvSpPr>
        <p:spPr>
          <a:xfrm>
            <a:off x="629840" y="1878806"/>
            <a:ext cx="3868341" cy="2763442"/>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77" name="Google Shape;77;p19"/>
          <p:cNvSpPr txBox="1">
            <a:spLocks noGrp="1"/>
          </p:cNvSpPr>
          <p:nvPr>
            <p:ph type="body" idx="3"/>
          </p:nvPr>
        </p:nvSpPr>
        <p:spPr>
          <a:xfrm>
            <a:off x="4629150" y="1260871"/>
            <a:ext cx="3887392" cy="617935"/>
          </a:xfrm>
          <a:prstGeom prst="rect">
            <a:avLst/>
          </a:prstGeom>
          <a:noFill/>
          <a:ln>
            <a:noFill/>
          </a:ln>
        </p:spPr>
        <p:txBody>
          <a:bodyPr spcFirstLastPara="1" wrap="square" lIns="68550" tIns="68550" rIns="68550" bIns="68550" anchor="b"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78" name="Google Shape;78;p19"/>
          <p:cNvSpPr txBox="1">
            <a:spLocks noGrp="1"/>
          </p:cNvSpPr>
          <p:nvPr>
            <p:ph type="body" idx="4"/>
          </p:nvPr>
        </p:nvSpPr>
        <p:spPr>
          <a:xfrm>
            <a:off x="4629150" y="1878806"/>
            <a:ext cx="3887392" cy="2763442"/>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79" name="Google Shape;79;p19"/>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_ONLY">
  <p:cSld name="TITLE_ONLY 2">
    <p:spTree>
      <p:nvGrpSpPr>
        <p:cNvPr id="1" name="Shape 80"/>
        <p:cNvGrpSpPr/>
        <p:nvPr/>
      </p:nvGrpSpPr>
      <p:grpSpPr>
        <a:xfrm>
          <a:off x="0" y="0"/>
          <a:ext cx="0" cy="0"/>
          <a:chOff x="0" y="0"/>
          <a:chExt cx="0" cy="0"/>
        </a:xfrm>
      </p:grpSpPr>
      <p:sp>
        <p:nvSpPr>
          <p:cNvPr id="81" name="Google Shape;81;p20"/>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82" name="Google Shape;82;p20"/>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_AND_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 name="Google Shape;15;p3"/>
          <p:cNvSpPr txBox="1">
            <a:spLocks noGrp="1"/>
          </p:cNvSpPr>
          <p:nvPr>
            <p:ph type="body" idx="1"/>
          </p:nvPr>
        </p:nvSpPr>
        <p:spPr>
          <a:xfrm>
            <a:off x="311699" y="1152475"/>
            <a:ext cx="8520602" cy="3416400"/>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6" name="Google Shape;16;p3"/>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BJECT_WITH_CAPTION_TEXT" type="objTx">
  <p:cSld name="OBJECT_WITH_CAPTION_TEXT">
    <p:spTree>
      <p:nvGrpSpPr>
        <p:cNvPr id="1" name="Shape 83"/>
        <p:cNvGrpSpPr/>
        <p:nvPr/>
      </p:nvGrpSpPr>
      <p:grpSpPr>
        <a:xfrm>
          <a:off x="0" y="0"/>
          <a:ext cx="0" cy="0"/>
          <a:chOff x="0" y="0"/>
          <a:chExt cx="0" cy="0"/>
        </a:xfrm>
      </p:grpSpPr>
      <p:sp>
        <p:nvSpPr>
          <p:cNvPr id="84" name="Google Shape;84;p21"/>
          <p:cNvSpPr txBox="1">
            <a:spLocks noGrp="1"/>
          </p:cNvSpPr>
          <p:nvPr>
            <p:ph type="title"/>
          </p:nvPr>
        </p:nvSpPr>
        <p:spPr>
          <a:xfrm>
            <a:off x="629841" y="342900"/>
            <a:ext cx="2949178" cy="1200150"/>
          </a:xfrm>
          <a:prstGeom prst="rect">
            <a:avLst/>
          </a:prstGeom>
          <a:noFill/>
          <a:ln>
            <a:noFill/>
          </a:ln>
        </p:spPr>
        <p:txBody>
          <a:bodyPr spcFirstLastPara="1" wrap="square" lIns="68550" tIns="68550" rIns="68550" bIns="68550" anchor="b" anchorCtr="0">
            <a:normAutofit/>
          </a:bodyPr>
          <a:lstStyle>
            <a:lvl1pPr lvl="0" algn="l">
              <a:lnSpc>
                <a:spcPct val="90000"/>
              </a:lnSpc>
              <a:spcBef>
                <a:spcPts val="0"/>
              </a:spcBef>
              <a:spcAft>
                <a:spcPts val="0"/>
              </a:spcAft>
              <a:buClr>
                <a:srgbClr val="000000"/>
              </a:buClr>
              <a:buSzPts val="2400"/>
              <a:buFont typeface="Calibri"/>
              <a:buNone/>
              <a:defRPr sz="24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85" name="Google Shape;85;p21"/>
          <p:cNvSpPr txBox="1">
            <a:spLocks noGrp="1"/>
          </p:cNvSpPr>
          <p:nvPr>
            <p:ph type="body" idx="1"/>
          </p:nvPr>
        </p:nvSpPr>
        <p:spPr>
          <a:xfrm>
            <a:off x="3887391" y="740568"/>
            <a:ext cx="4629151" cy="3655221"/>
          </a:xfrm>
          <a:prstGeom prst="rect">
            <a:avLst/>
          </a:prstGeom>
          <a:noFill/>
          <a:ln>
            <a:noFill/>
          </a:ln>
        </p:spPr>
        <p:txBody>
          <a:bodyPr spcFirstLastPara="1" wrap="square" lIns="68550" tIns="68550" rIns="68550" bIns="68550" anchor="t" anchorCtr="0">
            <a:normAutofit/>
          </a:bodyPr>
          <a:lstStyle>
            <a:lvl1pPr marL="457200" lvl="0"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1pPr>
            <a:lvl2pPr marL="914400" lvl="1"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2pPr>
            <a:lvl3pPr marL="1371600" lvl="2"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3pPr>
            <a:lvl4pPr marL="1828800" lvl="3"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4pPr>
            <a:lvl5pPr marL="2286000" lvl="4"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86" name="Google Shape;86;p21"/>
          <p:cNvSpPr txBox="1">
            <a:spLocks noGrp="1"/>
          </p:cNvSpPr>
          <p:nvPr>
            <p:ph type="body" idx="2"/>
          </p:nvPr>
        </p:nvSpPr>
        <p:spPr>
          <a:xfrm>
            <a:off x="629840" y="1543050"/>
            <a:ext cx="2949180" cy="2858692"/>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87" name="Google Shape;87;p21"/>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_WITH_CAPTION_TEXT" type="picTx">
  <p:cSld name="PICTURE_WITH_CAPTION_TEXT">
    <p:spTree>
      <p:nvGrpSpPr>
        <p:cNvPr id="1" name="Shape 88"/>
        <p:cNvGrpSpPr/>
        <p:nvPr/>
      </p:nvGrpSpPr>
      <p:grpSpPr>
        <a:xfrm>
          <a:off x="0" y="0"/>
          <a:ext cx="0" cy="0"/>
          <a:chOff x="0" y="0"/>
          <a:chExt cx="0" cy="0"/>
        </a:xfrm>
      </p:grpSpPr>
      <p:sp>
        <p:nvSpPr>
          <p:cNvPr id="89" name="Google Shape;89;p22"/>
          <p:cNvSpPr txBox="1">
            <a:spLocks noGrp="1"/>
          </p:cNvSpPr>
          <p:nvPr>
            <p:ph type="title"/>
          </p:nvPr>
        </p:nvSpPr>
        <p:spPr>
          <a:xfrm>
            <a:off x="629841" y="342900"/>
            <a:ext cx="2949178" cy="1200150"/>
          </a:xfrm>
          <a:prstGeom prst="rect">
            <a:avLst/>
          </a:prstGeom>
          <a:noFill/>
          <a:ln>
            <a:noFill/>
          </a:ln>
        </p:spPr>
        <p:txBody>
          <a:bodyPr spcFirstLastPara="1" wrap="square" lIns="68550" tIns="68550" rIns="68550" bIns="68550" anchor="b" anchorCtr="0">
            <a:normAutofit/>
          </a:bodyPr>
          <a:lstStyle>
            <a:lvl1pPr lvl="0" algn="l">
              <a:lnSpc>
                <a:spcPct val="90000"/>
              </a:lnSpc>
              <a:spcBef>
                <a:spcPts val="0"/>
              </a:spcBef>
              <a:spcAft>
                <a:spcPts val="0"/>
              </a:spcAft>
              <a:buClr>
                <a:srgbClr val="000000"/>
              </a:buClr>
              <a:buSzPts val="2400"/>
              <a:buFont typeface="Calibri"/>
              <a:buNone/>
              <a:defRPr sz="24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90" name="Google Shape;90;p22"/>
          <p:cNvSpPr>
            <a:spLocks noGrp="1"/>
          </p:cNvSpPr>
          <p:nvPr>
            <p:ph type="pic" idx="2"/>
          </p:nvPr>
        </p:nvSpPr>
        <p:spPr>
          <a:xfrm>
            <a:off x="3887391" y="740568"/>
            <a:ext cx="4629151" cy="3655221"/>
          </a:xfrm>
          <a:prstGeom prst="rect">
            <a:avLst/>
          </a:prstGeom>
          <a:noFill/>
          <a:ln>
            <a:noFill/>
          </a:ln>
        </p:spPr>
      </p:sp>
      <p:sp>
        <p:nvSpPr>
          <p:cNvPr id="91" name="Google Shape;91;p22"/>
          <p:cNvSpPr txBox="1">
            <a:spLocks noGrp="1"/>
          </p:cNvSpPr>
          <p:nvPr>
            <p:ph type="body" idx="1"/>
          </p:nvPr>
        </p:nvSpPr>
        <p:spPr>
          <a:xfrm>
            <a:off x="629841" y="1543050"/>
            <a:ext cx="2949178" cy="2858692"/>
          </a:xfrm>
          <a:prstGeom prst="rect">
            <a:avLst/>
          </a:prstGeom>
          <a:noFill/>
          <a:ln>
            <a:noFill/>
          </a:ln>
        </p:spPr>
        <p:txBody>
          <a:bodyPr spcFirstLastPara="1" wrap="square" lIns="68550" tIns="68550" rIns="68550" bIns="68550" anchor="t" anchorCtr="0">
            <a:normAutofit/>
          </a:bodyPr>
          <a:lstStyle>
            <a:lvl1pPr marL="457200" lvl="0"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1pPr>
            <a:lvl2pPr marL="914400" lvl="1"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2pPr>
            <a:lvl3pPr marL="1371600" lvl="2"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3pPr>
            <a:lvl4pPr marL="1828800" lvl="3"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4pPr>
            <a:lvl5pPr marL="2286000" lvl="4"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92" name="Google Shape;92;p22"/>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_TEXT" type="vertTx">
  <p:cSld name="VERTICAL_TEXT">
    <p:spTree>
      <p:nvGrpSpPr>
        <p:cNvPr id="1" name="Shape 93"/>
        <p:cNvGrpSpPr/>
        <p:nvPr/>
      </p:nvGrpSpPr>
      <p:grpSpPr>
        <a:xfrm>
          <a:off x="0" y="0"/>
          <a:ext cx="0" cy="0"/>
          <a:chOff x="0" y="0"/>
          <a:chExt cx="0" cy="0"/>
        </a:xfrm>
      </p:grpSpPr>
      <p:sp>
        <p:nvSpPr>
          <p:cNvPr id="94" name="Google Shape;94;p23"/>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95" name="Google Shape;95;p23"/>
          <p:cNvSpPr txBox="1">
            <a:spLocks noGrp="1"/>
          </p:cNvSpPr>
          <p:nvPr>
            <p:ph type="body" idx="1"/>
          </p:nvPr>
        </p:nvSpPr>
        <p:spPr>
          <a:xfrm rot="5400000">
            <a:off x="2940248" y="-942380"/>
            <a:ext cx="3263504" cy="7886701"/>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96" name="Google Shape;96;p23"/>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_TITLE_AND_VERTICAL_TEXT" type="vertTitleAndTx">
  <p:cSld name="VERTICAL_TITLE_AND_VERTICAL_TEXT">
    <p:spTree>
      <p:nvGrpSpPr>
        <p:cNvPr id="1" name="Shape 97"/>
        <p:cNvGrpSpPr/>
        <p:nvPr/>
      </p:nvGrpSpPr>
      <p:grpSpPr>
        <a:xfrm>
          <a:off x="0" y="0"/>
          <a:ext cx="0" cy="0"/>
          <a:chOff x="0" y="0"/>
          <a:chExt cx="0" cy="0"/>
        </a:xfrm>
      </p:grpSpPr>
      <p:sp>
        <p:nvSpPr>
          <p:cNvPr id="98" name="Google Shape;98;p24"/>
          <p:cNvSpPr txBox="1">
            <a:spLocks noGrp="1"/>
          </p:cNvSpPr>
          <p:nvPr>
            <p:ph type="title"/>
          </p:nvPr>
        </p:nvSpPr>
        <p:spPr>
          <a:xfrm rot="5400000">
            <a:off x="5350073" y="1467445"/>
            <a:ext cx="4358879" cy="1971676"/>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99" name="Google Shape;99;p24"/>
          <p:cNvSpPr txBox="1">
            <a:spLocks noGrp="1"/>
          </p:cNvSpPr>
          <p:nvPr>
            <p:ph type="body" idx="1"/>
          </p:nvPr>
        </p:nvSpPr>
        <p:spPr>
          <a:xfrm rot="5400000">
            <a:off x="1349572" y="-447080"/>
            <a:ext cx="4358880" cy="5800726"/>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00" name="Google Shape;100;p24"/>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p:cSld name="TITLE 3">
    <p:bg>
      <p:bgPr>
        <a:solidFill>
          <a:srgbClr val="000000"/>
        </a:solidFill>
        <a:effectLst/>
      </p:bgPr>
    </p:bg>
    <p:spTree>
      <p:nvGrpSpPr>
        <p:cNvPr id="1" name="Shape 101"/>
        <p:cNvGrpSpPr/>
        <p:nvPr/>
      </p:nvGrpSpPr>
      <p:grpSpPr>
        <a:xfrm>
          <a:off x="0" y="0"/>
          <a:ext cx="0" cy="0"/>
          <a:chOff x="0" y="0"/>
          <a:chExt cx="0" cy="0"/>
        </a:xfrm>
      </p:grpSpPr>
      <p:sp>
        <p:nvSpPr>
          <p:cNvPr id="102" name="Google Shape;102;p25"/>
          <p:cNvSpPr txBox="1">
            <a:spLocks noGrp="1"/>
          </p:cNvSpPr>
          <p:nvPr>
            <p:ph type="title"/>
          </p:nvPr>
        </p:nvSpPr>
        <p:spPr>
          <a:xfrm>
            <a:off x="1143000" y="841771"/>
            <a:ext cx="6858000" cy="1790701"/>
          </a:xfrm>
          <a:prstGeom prst="rect">
            <a:avLst/>
          </a:prstGeom>
          <a:noFill/>
          <a:ln>
            <a:noFill/>
          </a:ln>
        </p:spPr>
        <p:txBody>
          <a:bodyPr spcFirstLastPara="1" wrap="square" lIns="68550" tIns="68550" rIns="68550" bIns="68550" anchor="b" anchorCtr="0">
            <a:normAutofit/>
          </a:bodyPr>
          <a:lstStyle>
            <a:lvl1pPr lvl="0" algn="ctr">
              <a:lnSpc>
                <a:spcPct val="90000"/>
              </a:lnSpc>
              <a:spcBef>
                <a:spcPts val="0"/>
              </a:spcBef>
              <a:spcAft>
                <a:spcPts val="0"/>
              </a:spcAft>
              <a:buClr>
                <a:srgbClr val="FFFFFF"/>
              </a:buClr>
              <a:buSzPts val="4500"/>
              <a:buFont typeface="Calibri"/>
              <a:buNone/>
              <a:defRPr sz="4500">
                <a:solidFill>
                  <a:srgbClr val="FFFFFF"/>
                </a:solidFill>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03" name="Google Shape;103;p25"/>
          <p:cNvSpPr txBox="1">
            <a:spLocks noGrp="1"/>
          </p:cNvSpPr>
          <p:nvPr>
            <p:ph type="body" idx="1"/>
          </p:nvPr>
        </p:nvSpPr>
        <p:spPr>
          <a:xfrm>
            <a:off x="1143000" y="2701527"/>
            <a:ext cx="6858000" cy="1241822"/>
          </a:xfrm>
          <a:prstGeom prst="rect">
            <a:avLst/>
          </a:prstGeom>
          <a:noFill/>
          <a:ln>
            <a:noFill/>
          </a:ln>
        </p:spPr>
        <p:txBody>
          <a:bodyPr spcFirstLastPara="1" wrap="square" lIns="68550" tIns="68550" rIns="68550" bIns="68550" anchor="t" anchorCtr="0">
            <a:normAutofit/>
          </a:bodyPr>
          <a:lstStyle>
            <a:lvl1pPr marL="457200" lvl="0" indent="-228600" algn="ctr">
              <a:lnSpc>
                <a:spcPct val="90000"/>
              </a:lnSpc>
              <a:spcBef>
                <a:spcPts val="800"/>
              </a:spcBef>
              <a:spcAft>
                <a:spcPts val="0"/>
              </a:spcAft>
              <a:buClr>
                <a:srgbClr val="FFFFFF"/>
              </a:buClr>
              <a:buSzPts val="1800"/>
              <a:buFont typeface="Calibri"/>
              <a:buNone/>
              <a:defRPr>
                <a:solidFill>
                  <a:srgbClr val="FFFFFF"/>
                </a:solidFill>
                <a:latin typeface="Calibri"/>
                <a:ea typeface="Calibri"/>
                <a:cs typeface="Calibri"/>
                <a:sym typeface="Calibri"/>
              </a:defRPr>
            </a:lvl1pPr>
            <a:lvl2pPr marL="914400" lvl="1" indent="-228600" algn="ctr">
              <a:lnSpc>
                <a:spcPct val="90000"/>
              </a:lnSpc>
              <a:spcBef>
                <a:spcPts val="800"/>
              </a:spcBef>
              <a:spcAft>
                <a:spcPts val="0"/>
              </a:spcAft>
              <a:buClr>
                <a:srgbClr val="FFFFFF"/>
              </a:buClr>
              <a:buSzPts val="1800"/>
              <a:buFont typeface="Calibri"/>
              <a:buNone/>
              <a:defRPr>
                <a:solidFill>
                  <a:srgbClr val="FFFFFF"/>
                </a:solidFill>
                <a:latin typeface="Calibri"/>
                <a:ea typeface="Calibri"/>
                <a:cs typeface="Calibri"/>
                <a:sym typeface="Calibri"/>
              </a:defRPr>
            </a:lvl2pPr>
            <a:lvl3pPr marL="1371600" lvl="2" indent="-228600" algn="ctr">
              <a:lnSpc>
                <a:spcPct val="90000"/>
              </a:lnSpc>
              <a:spcBef>
                <a:spcPts val="800"/>
              </a:spcBef>
              <a:spcAft>
                <a:spcPts val="0"/>
              </a:spcAft>
              <a:buClr>
                <a:srgbClr val="FFFFFF"/>
              </a:buClr>
              <a:buSzPts val="1800"/>
              <a:buFont typeface="Calibri"/>
              <a:buNone/>
              <a:defRPr>
                <a:solidFill>
                  <a:srgbClr val="FFFFFF"/>
                </a:solidFill>
                <a:latin typeface="Calibri"/>
                <a:ea typeface="Calibri"/>
                <a:cs typeface="Calibri"/>
                <a:sym typeface="Calibri"/>
              </a:defRPr>
            </a:lvl3pPr>
            <a:lvl4pPr marL="1828800" lvl="3" indent="-228600" algn="ctr">
              <a:lnSpc>
                <a:spcPct val="90000"/>
              </a:lnSpc>
              <a:spcBef>
                <a:spcPts val="800"/>
              </a:spcBef>
              <a:spcAft>
                <a:spcPts val="0"/>
              </a:spcAft>
              <a:buClr>
                <a:srgbClr val="FFFFFF"/>
              </a:buClr>
              <a:buSzPts val="1800"/>
              <a:buFont typeface="Calibri"/>
              <a:buNone/>
              <a:defRPr>
                <a:solidFill>
                  <a:srgbClr val="FFFFFF"/>
                </a:solidFill>
                <a:latin typeface="Calibri"/>
                <a:ea typeface="Calibri"/>
                <a:cs typeface="Calibri"/>
                <a:sym typeface="Calibri"/>
              </a:defRPr>
            </a:lvl4pPr>
            <a:lvl5pPr marL="2286000" lvl="4" indent="-228600" algn="ctr">
              <a:lnSpc>
                <a:spcPct val="90000"/>
              </a:lnSpc>
              <a:spcBef>
                <a:spcPts val="800"/>
              </a:spcBef>
              <a:spcAft>
                <a:spcPts val="0"/>
              </a:spcAft>
              <a:buClr>
                <a:srgbClr val="FFFFFF"/>
              </a:buClr>
              <a:buSzPts val="1800"/>
              <a:buFont typeface="Calibri"/>
              <a:buNone/>
              <a:defRPr>
                <a:solidFill>
                  <a:srgbClr val="FFFFFF"/>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04" name="Google Shape;104;p25"/>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900"/>
              <a:buFont typeface="Calibri"/>
              <a:buNone/>
              <a:defRPr sz="90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p:cSld name="TITLE 4">
    <p:spTree>
      <p:nvGrpSpPr>
        <p:cNvPr id="1" name="Shape 105"/>
        <p:cNvGrpSpPr/>
        <p:nvPr/>
      </p:nvGrpSpPr>
      <p:grpSpPr>
        <a:xfrm>
          <a:off x="0" y="0"/>
          <a:ext cx="0" cy="0"/>
          <a:chOff x="0" y="0"/>
          <a:chExt cx="0" cy="0"/>
        </a:xfrm>
      </p:grpSpPr>
      <p:sp>
        <p:nvSpPr>
          <p:cNvPr id="106" name="Google Shape;106;p26"/>
          <p:cNvSpPr txBox="1">
            <a:spLocks noGrp="1"/>
          </p:cNvSpPr>
          <p:nvPr>
            <p:ph type="title"/>
          </p:nvPr>
        </p:nvSpPr>
        <p:spPr>
          <a:xfrm>
            <a:off x="685800" y="1597819"/>
            <a:ext cx="7772400" cy="110252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07" name="Google Shape;107;p26"/>
          <p:cNvSpPr txBox="1">
            <a:spLocks noGrp="1"/>
          </p:cNvSpPr>
          <p:nvPr>
            <p:ph type="body" idx="1"/>
          </p:nvPr>
        </p:nvSpPr>
        <p:spPr>
          <a:xfrm>
            <a:off x="1371600" y="2914650"/>
            <a:ext cx="6400800" cy="131445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1pPr>
            <a:lvl2pPr marL="914400" lvl="1"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2pPr>
            <a:lvl3pPr marL="1371600" lvl="2"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3pPr>
            <a:lvl4pPr marL="1828800" lvl="3"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4pPr>
            <a:lvl5pPr marL="2286000" lvl="4"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08" name="Google Shape;108;p26"/>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09"/>
        <p:cNvGrpSpPr/>
        <p:nvPr/>
      </p:nvGrpSpPr>
      <p:grpSpPr>
        <a:xfrm>
          <a:off x="0" y="0"/>
          <a:ext cx="0" cy="0"/>
          <a:chOff x="0" y="0"/>
          <a:chExt cx="0" cy="0"/>
        </a:xfrm>
      </p:grpSpPr>
      <p:sp>
        <p:nvSpPr>
          <p:cNvPr id="110" name="Google Shape;110;p27"/>
          <p:cNvSpPr txBox="1">
            <a:spLocks noGrp="1"/>
          </p:cNvSpPr>
          <p:nvPr>
            <p:ph type="title"/>
          </p:nvPr>
        </p:nvSpPr>
        <p:spPr>
          <a:xfrm>
            <a:off x="722312" y="3305176"/>
            <a:ext cx="7772401" cy="1021558"/>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4000"/>
              <a:buFont typeface="Bitter"/>
              <a:buNone/>
              <a:defRPr sz="4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11" name="Google Shape;111;p27"/>
          <p:cNvSpPr txBox="1">
            <a:spLocks noGrp="1"/>
          </p:cNvSpPr>
          <p:nvPr>
            <p:ph type="body" idx="1"/>
          </p:nvPr>
        </p:nvSpPr>
        <p:spPr>
          <a:xfrm>
            <a:off x="722312" y="2180033"/>
            <a:ext cx="7772401" cy="1125142"/>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1pPr>
            <a:lvl2pPr marL="914400" lvl="1"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2pPr>
            <a:lvl3pPr marL="1371600" lvl="2"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3pPr>
            <a:lvl4pPr marL="1828800" lvl="3"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4pPr>
            <a:lvl5pPr marL="2286000" lvl="4"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12" name="Google Shape;112;p27"/>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13"/>
        <p:cNvGrpSpPr/>
        <p:nvPr/>
      </p:nvGrpSpPr>
      <p:grpSpPr>
        <a:xfrm>
          <a:off x="0" y="0"/>
          <a:ext cx="0" cy="0"/>
          <a:chOff x="0" y="0"/>
          <a:chExt cx="0" cy="0"/>
        </a:xfrm>
      </p:grpSpPr>
      <p:sp>
        <p:nvSpPr>
          <p:cNvPr id="114" name="Google Shape;114;p28"/>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15" name="Google Shape;115;p28"/>
          <p:cNvSpPr txBox="1">
            <a:spLocks noGrp="1"/>
          </p:cNvSpPr>
          <p:nvPr>
            <p:ph type="body" idx="1"/>
          </p:nvPr>
        </p:nvSpPr>
        <p:spPr>
          <a:xfrm>
            <a:off x="457200" y="1200150"/>
            <a:ext cx="4038600" cy="3394474"/>
          </a:xfrm>
          <a:prstGeom prst="rect">
            <a:avLst/>
          </a:prstGeom>
          <a:noFill/>
          <a:ln>
            <a:noFill/>
          </a:ln>
        </p:spPr>
        <p:txBody>
          <a:bodyPr spcFirstLastPara="1" wrap="square" lIns="91400" tIns="91400" rIns="91400" bIns="91400" anchor="t" anchorCtr="0">
            <a:normAutofit/>
          </a:bodyPr>
          <a:lstStyle>
            <a:lvl1pPr marL="457200" lvl="0"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1pPr>
            <a:lvl2pPr marL="914400" lvl="1"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2pPr>
            <a:lvl3pPr marL="1371600" lvl="2"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3pPr>
            <a:lvl4pPr marL="1828800" lvl="3"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4pPr>
            <a:lvl5pPr marL="2286000" lvl="4"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16" name="Google Shape;116;p28"/>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17"/>
        <p:cNvGrpSpPr/>
        <p:nvPr/>
      </p:nvGrpSpPr>
      <p:grpSpPr>
        <a:xfrm>
          <a:off x="0" y="0"/>
          <a:ext cx="0" cy="0"/>
          <a:chOff x="0" y="0"/>
          <a:chExt cx="0" cy="0"/>
        </a:xfrm>
      </p:grpSpPr>
      <p:sp>
        <p:nvSpPr>
          <p:cNvPr id="118" name="Google Shape;118;p29"/>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19" name="Google Shape;119;p29"/>
          <p:cNvSpPr txBox="1">
            <a:spLocks noGrp="1"/>
          </p:cNvSpPr>
          <p:nvPr>
            <p:ph type="body" idx="1"/>
          </p:nvPr>
        </p:nvSpPr>
        <p:spPr>
          <a:xfrm>
            <a:off x="457200" y="1151333"/>
            <a:ext cx="4040188" cy="479824"/>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1pPr>
            <a:lvl2pPr marL="914400" lvl="1"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2pPr>
            <a:lvl3pPr marL="1371600" lvl="2"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3pPr>
            <a:lvl4pPr marL="1828800" lvl="3"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4pPr>
            <a:lvl5pPr marL="2286000" lvl="4"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20" name="Google Shape;120;p29"/>
          <p:cNvSpPr txBox="1">
            <a:spLocks noGrp="1"/>
          </p:cNvSpPr>
          <p:nvPr>
            <p:ph type="body" idx="2"/>
          </p:nvPr>
        </p:nvSpPr>
        <p:spPr>
          <a:xfrm>
            <a:off x="4645026" y="1151333"/>
            <a:ext cx="4041777" cy="479824"/>
          </a:xfrm>
          <a:prstGeom prst="rect">
            <a:avLst/>
          </a:prstGeom>
          <a:noFill/>
          <a:ln>
            <a:noFill/>
          </a:ln>
        </p:spPr>
        <p:txBody>
          <a:bodyPr spcFirstLastPara="1" wrap="square" lIns="91400" tIns="91400" rIns="91400" bIns="91400" anchor="b"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21" name="Google Shape;121;p29"/>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22"/>
        <p:cNvGrpSpPr/>
        <p:nvPr/>
      </p:nvGrpSpPr>
      <p:grpSpPr>
        <a:xfrm>
          <a:off x="0" y="0"/>
          <a:ext cx="0" cy="0"/>
          <a:chOff x="0" y="0"/>
          <a:chExt cx="0" cy="0"/>
        </a:xfrm>
      </p:grpSpPr>
      <p:sp>
        <p:nvSpPr>
          <p:cNvPr id="123" name="Google Shape;123;p30"/>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24" name="Google Shape;124;p30"/>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_AND_BODY">
  <p:cSld name="TITLE_AND_BODY 2">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9" name="Google Shape;19;p4"/>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0" name="Google Shape;20;p4"/>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25"/>
        <p:cNvGrpSpPr/>
        <p:nvPr/>
      </p:nvGrpSpPr>
      <p:grpSpPr>
        <a:xfrm>
          <a:off x="0" y="0"/>
          <a:ext cx="0" cy="0"/>
          <a:chOff x="0" y="0"/>
          <a:chExt cx="0" cy="0"/>
        </a:xfrm>
      </p:grpSpPr>
      <p:sp>
        <p:nvSpPr>
          <p:cNvPr id="126" name="Google Shape;126;p31"/>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27"/>
        <p:cNvGrpSpPr/>
        <p:nvPr/>
      </p:nvGrpSpPr>
      <p:grpSpPr>
        <a:xfrm>
          <a:off x="0" y="0"/>
          <a:ext cx="0" cy="0"/>
          <a:chOff x="0" y="0"/>
          <a:chExt cx="0" cy="0"/>
        </a:xfrm>
      </p:grpSpPr>
      <p:sp>
        <p:nvSpPr>
          <p:cNvPr id="128" name="Google Shape;128;p32"/>
          <p:cNvSpPr txBox="1">
            <a:spLocks noGrp="1"/>
          </p:cNvSpPr>
          <p:nvPr>
            <p:ph type="title"/>
          </p:nvPr>
        </p:nvSpPr>
        <p:spPr>
          <a:xfrm>
            <a:off x="457201" y="204785"/>
            <a:ext cx="3008315" cy="87154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29" name="Google Shape;129;p32"/>
          <p:cNvSpPr txBox="1">
            <a:spLocks noGrp="1"/>
          </p:cNvSpPr>
          <p:nvPr>
            <p:ph type="body" idx="1"/>
          </p:nvPr>
        </p:nvSpPr>
        <p:spPr>
          <a:xfrm>
            <a:off x="3575050" y="204788"/>
            <a:ext cx="5111750" cy="4389836"/>
          </a:xfrm>
          <a:prstGeom prst="rect">
            <a:avLst/>
          </a:prstGeom>
          <a:noFill/>
          <a:ln>
            <a:noFill/>
          </a:ln>
        </p:spPr>
        <p:txBody>
          <a:bodyPr spcFirstLastPara="1" wrap="square" lIns="91400" tIns="91400" rIns="91400" bIns="91400" anchor="t" anchorCtr="0">
            <a:normAutofit/>
          </a:bodyPr>
          <a:lstStyle>
            <a:lvl1pPr marL="457200" lvl="0"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1pPr>
            <a:lvl2pPr marL="914400" lvl="1"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2pPr>
            <a:lvl3pPr marL="1371600" lvl="2"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3pPr>
            <a:lvl4pPr marL="1828800" lvl="3"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4pPr>
            <a:lvl5pPr marL="2286000" lvl="4"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30" name="Google Shape;130;p32"/>
          <p:cNvSpPr txBox="1">
            <a:spLocks noGrp="1"/>
          </p:cNvSpPr>
          <p:nvPr>
            <p:ph type="body" idx="2"/>
          </p:nvPr>
        </p:nvSpPr>
        <p:spPr>
          <a:xfrm>
            <a:off x="457200" y="1076326"/>
            <a:ext cx="3008316" cy="3518297"/>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31" name="Google Shape;131;p32"/>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32"/>
        <p:cNvGrpSpPr/>
        <p:nvPr/>
      </p:nvGrpSpPr>
      <p:grpSpPr>
        <a:xfrm>
          <a:off x="0" y="0"/>
          <a:ext cx="0" cy="0"/>
          <a:chOff x="0" y="0"/>
          <a:chExt cx="0" cy="0"/>
        </a:xfrm>
      </p:grpSpPr>
      <p:sp>
        <p:nvSpPr>
          <p:cNvPr id="133" name="Google Shape;133;p33"/>
          <p:cNvSpPr txBox="1">
            <a:spLocks noGrp="1"/>
          </p:cNvSpPr>
          <p:nvPr>
            <p:ph type="title"/>
          </p:nvPr>
        </p:nvSpPr>
        <p:spPr>
          <a:xfrm>
            <a:off x="1792288" y="3600450"/>
            <a:ext cx="5486402" cy="425054"/>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34" name="Google Shape;134;p33"/>
          <p:cNvSpPr>
            <a:spLocks noGrp="1"/>
          </p:cNvSpPr>
          <p:nvPr>
            <p:ph type="pic" idx="2"/>
          </p:nvPr>
        </p:nvSpPr>
        <p:spPr>
          <a:xfrm>
            <a:off x="1792288" y="459581"/>
            <a:ext cx="5486402" cy="3086101"/>
          </a:xfrm>
          <a:prstGeom prst="rect">
            <a:avLst/>
          </a:prstGeom>
          <a:noFill/>
          <a:ln>
            <a:noFill/>
          </a:ln>
        </p:spPr>
      </p:sp>
      <p:sp>
        <p:nvSpPr>
          <p:cNvPr id="135" name="Google Shape;135;p33"/>
          <p:cNvSpPr txBox="1">
            <a:spLocks noGrp="1"/>
          </p:cNvSpPr>
          <p:nvPr>
            <p:ph type="body" idx="1"/>
          </p:nvPr>
        </p:nvSpPr>
        <p:spPr>
          <a:xfrm>
            <a:off x="1792288" y="4025503"/>
            <a:ext cx="5486402" cy="603649"/>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1pPr>
            <a:lvl2pPr marL="914400" lvl="1"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2pPr>
            <a:lvl3pPr marL="1371600" lvl="2"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3pPr>
            <a:lvl4pPr marL="1828800" lvl="3"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4pPr>
            <a:lvl5pPr marL="2286000" lvl="4"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36" name="Google Shape;136;p33"/>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137"/>
        <p:cNvGrpSpPr/>
        <p:nvPr/>
      </p:nvGrpSpPr>
      <p:grpSpPr>
        <a:xfrm>
          <a:off x="0" y="0"/>
          <a:ext cx="0" cy="0"/>
          <a:chOff x="0" y="0"/>
          <a:chExt cx="0" cy="0"/>
        </a:xfrm>
      </p:grpSpPr>
      <p:sp>
        <p:nvSpPr>
          <p:cNvPr id="138" name="Google Shape;138;p34"/>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39" name="Google Shape;139;p34"/>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40" name="Google Shape;140;p34"/>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41"/>
        <p:cNvGrpSpPr/>
        <p:nvPr/>
      </p:nvGrpSpPr>
      <p:grpSpPr>
        <a:xfrm>
          <a:off x="0" y="0"/>
          <a:ext cx="0" cy="0"/>
          <a:chOff x="0" y="0"/>
          <a:chExt cx="0" cy="0"/>
        </a:xfrm>
      </p:grpSpPr>
      <p:sp>
        <p:nvSpPr>
          <p:cNvPr id="142" name="Google Shape;142;p35"/>
          <p:cNvSpPr txBox="1">
            <a:spLocks noGrp="1"/>
          </p:cNvSpPr>
          <p:nvPr>
            <p:ph type="title"/>
          </p:nvPr>
        </p:nvSpPr>
        <p:spPr>
          <a:xfrm>
            <a:off x="6629400" y="205978"/>
            <a:ext cx="2057400" cy="4388647"/>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43" name="Google Shape;143;p35"/>
          <p:cNvSpPr txBox="1">
            <a:spLocks noGrp="1"/>
          </p:cNvSpPr>
          <p:nvPr>
            <p:ph type="body" idx="1"/>
          </p:nvPr>
        </p:nvSpPr>
        <p:spPr>
          <a:xfrm>
            <a:off x="457200" y="205978"/>
            <a:ext cx="6019800" cy="4388647"/>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44" name="Google Shape;144;p35"/>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45"/>
        <p:cNvGrpSpPr/>
        <p:nvPr/>
      </p:nvGrpSpPr>
      <p:grpSpPr>
        <a:xfrm>
          <a:off x="0" y="0"/>
          <a:ext cx="0" cy="0"/>
          <a:chOff x="0" y="0"/>
          <a:chExt cx="0" cy="0"/>
        </a:xfrm>
      </p:grpSpPr>
      <p:sp>
        <p:nvSpPr>
          <p:cNvPr id="146" name="Google Shape;146;p36"/>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47" name="Google Shape;147;p36"/>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48" name="Google Shape;148;p36"/>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_AND_BODY">
  <p:cSld name="TITLE_AND_BODY 3">
    <p:spTree>
      <p:nvGrpSpPr>
        <p:cNvPr id="1" name="Shape 149"/>
        <p:cNvGrpSpPr/>
        <p:nvPr/>
      </p:nvGrpSpPr>
      <p:grpSpPr>
        <a:xfrm>
          <a:off x="0" y="0"/>
          <a:ext cx="0" cy="0"/>
          <a:chOff x="0" y="0"/>
          <a:chExt cx="0" cy="0"/>
        </a:xfrm>
      </p:grpSpPr>
      <p:sp>
        <p:nvSpPr>
          <p:cNvPr id="150" name="Google Shape;150;p37"/>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1" name="Google Shape;151;p37"/>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52" name="Google Shape;152;p37"/>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BJECT">
  <p:cSld name="OBJECT 2">
    <p:spTree>
      <p:nvGrpSpPr>
        <p:cNvPr id="1" name="Shape 153"/>
        <p:cNvGrpSpPr/>
        <p:nvPr/>
      </p:nvGrpSpPr>
      <p:grpSpPr>
        <a:xfrm>
          <a:off x="0" y="0"/>
          <a:ext cx="0" cy="0"/>
          <a:chOff x="0" y="0"/>
          <a:chExt cx="0" cy="0"/>
        </a:xfrm>
      </p:grpSpPr>
      <p:sp>
        <p:nvSpPr>
          <p:cNvPr id="154" name="Google Shape;154;p38"/>
          <p:cNvSpPr txBox="1">
            <a:spLocks noGrp="1"/>
          </p:cNvSpPr>
          <p:nvPr>
            <p:ph type="title"/>
          </p:nvPr>
        </p:nvSpPr>
        <p:spPr>
          <a:xfrm>
            <a:off x="628650" y="273843"/>
            <a:ext cx="7886700" cy="994201"/>
          </a:xfrm>
          <a:prstGeom prst="rect">
            <a:avLst/>
          </a:prstGeom>
          <a:noFill/>
          <a:ln>
            <a:noFill/>
          </a:ln>
        </p:spPr>
        <p:txBody>
          <a:bodyPr spcFirstLastPara="1" wrap="square" lIns="91400" tIns="91400" rIns="91400" bIns="91400" anchor="ctr" anchorCtr="0">
            <a:normAutofit/>
          </a:bodyPr>
          <a:lstStyle>
            <a:lvl1pPr lvl="0" algn="l">
              <a:lnSpc>
                <a:spcPct val="90000"/>
              </a:lnSpc>
              <a:spcBef>
                <a:spcPts val="0"/>
              </a:spcBef>
              <a:spcAft>
                <a:spcPts val="0"/>
              </a:spcAft>
              <a:buClr>
                <a:srgbClr val="C00000"/>
              </a:buClr>
              <a:buSzPts val="3300"/>
              <a:buFont typeface="Calibri"/>
              <a:buNone/>
              <a:defRPr sz="3300" b="1">
                <a:solidFill>
                  <a:srgbClr val="C00000"/>
                </a:solidFill>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5" name="Google Shape;155;p38"/>
          <p:cNvSpPr txBox="1">
            <a:spLocks noGrp="1"/>
          </p:cNvSpPr>
          <p:nvPr>
            <p:ph type="body" idx="1"/>
          </p:nvPr>
        </p:nvSpPr>
        <p:spPr>
          <a:xfrm>
            <a:off x="628650" y="1369219"/>
            <a:ext cx="7886700" cy="2832900"/>
          </a:xfrm>
          <a:prstGeom prst="rect">
            <a:avLst/>
          </a:prstGeom>
          <a:noFill/>
          <a:ln>
            <a:noFill/>
          </a:ln>
        </p:spPr>
        <p:txBody>
          <a:bodyPr spcFirstLastPara="1" wrap="square" lIns="91400" tIns="91400" rIns="91400" bIns="9140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56" name="Google Shape;156;p38"/>
          <p:cNvSpPr txBox="1">
            <a:spLocks noGrp="1"/>
          </p:cNvSpPr>
          <p:nvPr>
            <p:ph type="sldNum" idx="12"/>
          </p:nvPr>
        </p:nvSpPr>
        <p:spPr>
          <a:xfrm>
            <a:off x="8318237" y="4800088"/>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p:cSld name="TITLE 5">
    <p:spTree>
      <p:nvGrpSpPr>
        <p:cNvPr id="1" name="Shape 157"/>
        <p:cNvGrpSpPr/>
        <p:nvPr/>
      </p:nvGrpSpPr>
      <p:grpSpPr>
        <a:xfrm>
          <a:off x="0" y="0"/>
          <a:ext cx="0" cy="0"/>
          <a:chOff x="0" y="0"/>
          <a:chExt cx="0" cy="0"/>
        </a:xfrm>
      </p:grpSpPr>
      <p:sp>
        <p:nvSpPr>
          <p:cNvPr id="158" name="Google Shape;158;p39"/>
          <p:cNvSpPr txBox="1">
            <a:spLocks noGrp="1"/>
          </p:cNvSpPr>
          <p:nvPr>
            <p:ph type="title"/>
          </p:nvPr>
        </p:nvSpPr>
        <p:spPr>
          <a:xfrm>
            <a:off x="685800" y="1597819"/>
            <a:ext cx="7772400" cy="110252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9" name="Google Shape;159;p39"/>
          <p:cNvSpPr txBox="1">
            <a:spLocks noGrp="1"/>
          </p:cNvSpPr>
          <p:nvPr>
            <p:ph type="body" idx="1"/>
          </p:nvPr>
        </p:nvSpPr>
        <p:spPr>
          <a:xfrm>
            <a:off x="1371600" y="2914650"/>
            <a:ext cx="6400800" cy="131445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1pPr>
            <a:lvl2pPr marL="914400" lvl="1"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2pPr>
            <a:lvl3pPr marL="1371600" lvl="2"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3pPr>
            <a:lvl4pPr marL="1828800" lvl="3"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4pPr>
            <a:lvl5pPr marL="2286000" lvl="4"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60" name="Google Shape;160;p39"/>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Header">
  <p:cSld name="Section Header 2">
    <p:spTree>
      <p:nvGrpSpPr>
        <p:cNvPr id="1" name="Shape 161"/>
        <p:cNvGrpSpPr/>
        <p:nvPr/>
      </p:nvGrpSpPr>
      <p:grpSpPr>
        <a:xfrm>
          <a:off x="0" y="0"/>
          <a:ext cx="0" cy="0"/>
          <a:chOff x="0" y="0"/>
          <a:chExt cx="0" cy="0"/>
        </a:xfrm>
      </p:grpSpPr>
      <p:sp>
        <p:nvSpPr>
          <p:cNvPr id="162" name="Google Shape;162;p40"/>
          <p:cNvSpPr txBox="1">
            <a:spLocks noGrp="1"/>
          </p:cNvSpPr>
          <p:nvPr>
            <p:ph type="title"/>
          </p:nvPr>
        </p:nvSpPr>
        <p:spPr>
          <a:xfrm>
            <a:off x="722312" y="3305176"/>
            <a:ext cx="7772401" cy="1021558"/>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4000"/>
              <a:buFont typeface="Bitter"/>
              <a:buNone/>
              <a:defRPr sz="4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63" name="Google Shape;163;p40"/>
          <p:cNvSpPr txBox="1">
            <a:spLocks noGrp="1"/>
          </p:cNvSpPr>
          <p:nvPr>
            <p:ph type="body" idx="1"/>
          </p:nvPr>
        </p:nvSpPr>
        <p:spPr>
          <a:xfrm>
            <a:off x="722312" y="2180033"/>
            <a:ext cx="7772401" cy="1125142"/>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1pPr>
            <a:lvl2pPr marL="914400" lvl="1"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2pPr>
            <a:lvl3pPr marL="1371600" lvl="2"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3pPr>
            <a:lvl4pPr marL="1828800" lvl="3"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4pPr>
            <a:lvl5pPr marL="2286000" lvl="4"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64" name="Google Shape;164;p40"/>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8" y="744574"/>
            <a:ext cx="8520601" cy="2052601"/>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5200"/>
              <a:buFont typeface="Arial"/>
              <a:buNone/>
              <a:defRPr sz="52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3" name="Google Shape;23;p5"/>
          <p:cNvSpPr txBox="1">
            <a:spLocks noGrp="1"/>
          </p:cNvSpPr>
          <p:nvPr>
            <p:ph type="body" idx="1"/>
          </p:nvPr>
        </p:nvSpPr>
        <p:spPr>
          <a:xfrm>
            <a:off x="311699" y="2834125"/>
            <a:ext cx="8520602" cy="792601"/>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585858"/>
              </a:buClr>
              <a:buSzPts val="2800"/>
              <a:buFont typeface="Arial"/>
              <a:buNone/>
              <a:defRPr sz="2800"/>
            </a:lvl1pPr>
            <a:lvl2pPr marL="914400" lvl="1" indent="-228600" algn="ctr">
              <a:lnSpc>
                <a:spcPct val="100000"/>
              </a:lnSpc>
              <a:spcBef>
                <a:spcPts val="0"/>
              </a:spcBef>
              <a:spcAft>
                <a:spcPts val="0"/>
              </a:spcAft>
              <a:buClr>
                <a:srgbClr val="585858"/>
              </a:buClr>
              <a:buSzPts val="2800"/>
              <a:buFont typeface="Arial"/>
              <a:buNone/>
              <a:defRPr sz="2800"/>
            </a:lvl2pPr>
            <a:lvl3pPr marL="1371600" lvl="2" indent="-228600" algn="ctr">
              <a:lnSpc>
                <a:spcPct val="100000"/>
              </a:lnSpc>
              <a:spcBef>
                <a:spcPts val="0"/>
              </a:spcBef>
              <a:spcAft>
                <a:spcPts val="0"/>
              </a:spcAft>
              <a:buClr>
                <a:srgbClr val="585858"/>
              </a:buClr>
              <a:buSzPts val="2800"/>
              <a:buFont typeface="Arial"/>
              <a:buNone/>
              <a:defRPr sz="2800"/>
            </a:lvl3pPr>
            <a:lvl4pPr marL="1828800" lvl="3" indent="-228600" algn="ctr">
              <a:lnSpc>
                <a:spcPct val="100000"/>
              </a:lnSpc>
              <a:spcBef>
                <a:spcPts val="0"/>
              </a:spcBef>
              <a:spcAft>
                <a:spcPts val="0"/>
              </a:spcAft>
              <a:buClr>
                <a:srgbClr val="585858"/>
              </a:buClr>
              <a:buSzPts val="2800"/>
              <a:buFont typeface="Arial"/>
              <a:buNone/>
              <a:defRPr sz="2800"/>
            </a:lvl4pPr>
            <a:lvl5pPr marL="2286000" lvl="4" indent="-228600" algn="ctr">
              <a:lnSpc>
                <a:spcPct val="100000"/>
              </a:lnSpc>
              <a:spcBef>
                <a:spcPts val="0"/>
              </a:spcBef>
              <a:spcAft>
                <a:spcPts val="0"/>
              </a:spcAft>
              <a:buClr>
                <a:srgbClr val="585858"/>
              </a:buClr>
              <a:buSzPts val="2800"/>
              <a:buFont typeface="Arial"/>
              <a:buNone/>
              <a:defRPr sz="28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4" name="Google Shape;24;p5"/>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wo Content">
  <p:cSld name="Two Content 2">
    <p:spTree>
      <p:nvGrpSpPr>
        <p:cNvPr id="1" name="Shape 165"/>
        <p:cNvGrpSpPr/>
        <p:nvPr/>
      </p:nvGrpSpPr>
      <p:grpSpPr>
        <a:xfrm>
          <a:off x="0" y="0"/>
          <a:ext cx="0" cy="0"/>
          <a:chOff x="0" y="0"/>
          <a:chExt cx="0" cy="0"/>
        </a:xfrm>
      </p:grpSpPr>
      <p:sp>
        <p:nvSpPr>
          <p:cNvPr id="166" name="Google Shape;166;p41"/>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67" name="Google Shape;167;p41"/>
          <p:cNvSpPr txBox="1">
            <a:spLocks noGrp="1"/>
          </p:cNvSpPr>
          <p:nvPr>
            <p:ph type="body" idx="1"/>
          </p:nvPr>
        </p:nvSpPr>
        <p:spPr>
          <a:xfrm>
            <a:off x="457200" y="1200150"/>
            <a:ext cx="4038600" cy="3394474"/>
          </a:xfrm>
          <a:prstGeom prst="rect">
            <a:avLst/>
          </a:prstGeom>
          <a:noFill/>
          <a:ln>
            <a:noFill/>
          </a:ln>
        </p:spPr>
        <p:txBody>
          <a:bodyPr spcFirstLastPara="1" wrap="square" lIns="91400" tIns="91400" rIns="91400" bIns="91400" anchor="t" anchorCtr="0">
            <a:normAutofit/>
          </a:bodyPr>
          <a:lstStyle>
            <a:lvl1pPr marL="457200" lvl="0"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1pPr>
            <a:lvl2pPr marL="914400" lvl="1"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2pPr>
            <a:lvl3pPr marL="1371600" lvl="2"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3pPr>
            <a:lvl4pPr marL="1828800" lvl="3"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4pPr>
            <a:lvl5pPr marL="2286000" lvl="4"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68" name="Google Shape;168;p41"/>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mparison">
  <p:cSld name="Comparison 2">
    <p:spTree>
      <p:nvGrpSpPr>
        <p:cNvPr id="1" name="Shape 169"/>
        <p:cNvGrpSpPr/>
        <p:nvPr/>
      </p:nvGrpSpPr>
      <p:grpSpPr>
        <a:xfrm>
          <a:off x="0" y="0"/>
          <a:ext cx="0" cy="0"/>
          <a:chOff x="0" y="0"/>
          <a:chExt cx="0" cy="0"/>
        </a:xfrm>
      </p:grpSpPr>
      <p:sp>
        <p:nvSpPr>
          <p:cNvPr id="170" name="Google Shape;170;p42"/>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71" name="Google Shape;171;p42"/>
          <p:cNvSpPr txBox="1">
            <a:spLocks noGrp="1"/>
          </p:cNvSpPr>
          <p:nvPr>
            <p:ph type="body" idx="1"/>
          </p:nvPr>
        </p:nvSpPr>
        <p:spPr>
          <a:xfrm>
            <a:off x="457200" y="1151333"/>
            <a:ext cx="4040188" cy="479824"/>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1pPr>
            <a:lvl2pPr marL="914400" lvl="1"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2pPr>
            <a:lvl3pPr marL="1371600" lvl="2"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3pPr>
            <a:lvl4pPr marL="1828800" lvl="3"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4pPr>
            <a:lvl5pPr marL="2286000" lvl="4" indent="-228600" algn="l">
              <a:lnSpc>
                <a:spcPct val="100000"/>
              </a:lnSpc>
              <a:spcBef>
                <a:spcPts val="500"/>
              </a:spcBef>
              <a:spcAft>
                <a:spcPts val="0"/>
              </a:spcAft>
              <a:buClr>
                <a:srgbClr val="000000"/>
              </a:buClr>
              <a:buSzPts val="2400"/>
              <a:buFont typeface="Fira Sans SemiBold"/>
              <a:buNone/>
              <a:defRPr sz="2400">
                <a:solidFill>
                  <a:srgbClr val="000000"/>
                </a:solidFill>
                <a:latin typeface="Fira Sans SemiBold"/>
                <a:ea typeface="Fira Sans SemiBold"/>
                <a:cs typeface="Fira Sans SemiBold"/>
                <a:sym typeface="Fira Sans SemiBold"/>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72" name="Google Shape;172;p42"/>
          <p:cNvSpPr txBox="1">
            <a:spLocks noGrp="1"/>
          </p:cNvSpPr>
          <p:nvPr>
            <p:ph type="body" idx="2"/>
          </p:nvPr>
        </p:nvSpPr>
        <p:spPr>
          <a:xfrm>
            <a:off x="4645026" y="1151333"/>
            <a:ext cx="4041777" cy="479824"/>
          </a:xfrm>
          <a:prstGeom prst="rect">
            <a:avLst/>
          </a:prstGeom>
          <a:noFill/>
          <a:ln>
            <a:noFill/>
          </a:ln>
        </p:spPr>
        <p:txBody>
          <a:bodyPr spcFirstLastPara="1" wrap="square" lIns="91400" tIns="91400" rIns="91400" bIns="91400" anchor="b"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73" name="Google Shape;173;p42"/>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p:cSld name="Title Only 2">
    <p:spTree>
      <p:nvGrpSpPr>
        <p:cNvPr id="1" name="Shape 174"/>
        <p:cNvGrpSpPr/>
        <p:nvPr/>
      </p:nvGrpSpPr>
      <p:grpSpPr>
        <a:xfrm>
          <a:off x="0" y="0"/>
          <a:ext cx="0" cy="0"/>
          <a:chOff x="0" y="0"/>
          <a:chExt cx="0" cy="0"/>
        </a:xfrm>
      </p:grpSpPr>
      <p:sp>
        <p:nvSpPr>
          <p:cNvPr id="175" name="Google Shape;175;p43"/>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76" name="Google Shape;176;p43"/>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p:cSld name="Blank 2">
    <p:spTree>
      <p:nvGrpSpPr>
        <p:cNvPr id="1" name="Shape 177"/>
        <p:cNvGrpSpPr/>
        <p:nvPr/>
      </p:nvGrpSpPr>
      <p:grpSpPr>
        <a:xfrm>
          <a:off x="0" y="0"/>
          <a:ext cx="0" cy="0"/>
          <a:chOff x="0" y="0"/>
          <a:chExt cx="0" cy="0"/>
        </a:xfrm>
      </p:grpSpPr>
      <p:sp>
        <p:nvSpPr>
          <p:cNvPr id="178" name="Google Shape;178;p44"/>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2">
    <p:spTree>
      <p:nvGrpSpPr>
        <p:cNvPr id="1" name="Shape 179"/>
        <p:cNvGrpSpPr/>
        <p:nvPr/>
      </p:nvGrpSpPr>
      <p:grpSpPr>
        <a:xfrm>
          <a:off x="0" y="0"/>
          <a:ext cx="0" cy="0"/>
          <a:chOff x="0" y="0"/>
          <a:chExt cx="0" cy="0"/>
        </a:xfrm>
      </p:grpSpPr>
      <p:sp>
        <p:nvSpPr>
          <p:cNvPr id="180" name="Google Shape;180;p45"/>
          <p:cNvSpPr txBox="1">
            <a:spLocks noGrp="1"/>
          </p:cNvSpPr>
          <p:nvPr>
            <p:ph type="title"/>
          </p:nvPr>
        </p:nvSpPr>
        <p:spPr>
          <a:xfrm>
            <a:off x="457201" y="204785"/>
            <a:ext cx="3008315" cy="87154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81" name="Google Shape;181;p45"/>
          <p:cNvSpPr txBox="1">
            <a:spLocks noGrp="1"/>
          </p:cNvSpPr>
          <p:nvPr>
            <p:ph type="body" idx="1"/>
          </p:nvPr>
        </p:nvSpPr>
        <p:spPr>
          <a:xfrm>
            <a:off x="3575050" y="204788"/>
            <a:ext cx="5111750" cy="4389836"/>
          </a:xfrm>
          <a:prstGeom prst="rect">
            <a:avLst/>
          </a:prstGeom>
          <a:noFill/>
          <a:ln>
            <a:noFill/>
          </a:ln>
        </p:spPr>
        <p:txBody>
          <a:bodyPr spcFirstLastPara="1" wrap="square" lIns="91400" tIns="91400" rIns="91400" bIns="91400" anchor="t" anchorCtr="0">
            <a:normAutofit/>
          </a:bodyPr>
          <a:lstStyle>
            <a:lvl1pPr marL="457200" lvl="0"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1pPr>
            <a:lvl2pPr marL="914400" lvl="1"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2pPr>
            <a:lvl3pPr marL="1371600" lvl="2"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3pPr>
            <a:lvl4pPr marL="1828800" lvl="3"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4pPr>
            <a:lvl5pPr marL="2286000" lvl="4"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82" name="Google Shape;182;p45"/>
          <p:cNvSpPr txBox="1">
            <a:spLocks noGrp="1"/>
          </p:cNvSpPr>
          <p:nvPr>
            <p:ph type="body" idx="2"/>
          </p:nvPr>
        </p:nvSpPr>
        <p:spPr>
          <a:xfrm>
            <a:off x="457200" y="1076326"/>
            <a:ext cx="3008316" cy="3518297"/>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83" name="Google Shape;183;p45"/>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2">
    <p:spTree>
      <p:nvGrpSpPr>
        <p:cNvPr id="1" name="Shape 184"/>
        <p:cNvGrpSpPr/>
        <p:nvPr/>
      </p:nvGrpSpPr>
      <p:grpSpPr>
        <a:xfrm>
          <a:off x="0" y="0"/>
          <a:ext cx="0" cy="0"/>
          <a:chOff x="0" y="0"/>
          <a:chExt cx="0" cy="0"/>
        </a:xfrm>
      </p:grpSpPr>
      <p:sp>
        <p:nvSpPr>
          <p:cNvPr id="185" name="Google Shape;185;p46"/>
          <p:cNvSpPr txBox="1">
            <a:spLocks noGrp="1"/>
          </p:cNvSpPr>
          <p:nvPr>
            <p:ph type="title"/>
          </p:nvPr>
        </p:nvSpPr>
        <p:spPr>
          <a:xfrm>
            <a:off x="1792288" y="3600450"/>
            <a:ext cx="5486402" cy="425054"/>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86" name="Google Shape;186;p46"/>
          <p:cNvSpPr>
            <a:spLocks noGrp="1"/>
          </p:cNvSpPr>
          <p:nvPr>
            <p:ph type="pic" idx="2"/>
          </p:nvPr>
        </p:nvSpPr>
        <p:spPr>
          <a:xfrm>
            <a:off x="1792288" y="459581"/>
            <a:ext cx="5486402" cy="3086101"/>
          </a:xfrm>
          <a:prstGeom prst="rect">
            <a:avLst/>
          </a:prstGeom>
          <a:noFill/>
          <a:ln>
            <a:noFill/>
          </a:ln>
        </p:spPr>
      </p:sp>
      <p:sp>
        <p:nvSpPr>
          <p:cNvPr id="187" name="Google Shape;187;p46"/>
          <p:cNvSpPr txBox="1">
            <a:spLocks noGrp="1"/>
          </p:cNvSpPr>
          <p:nvPr>
            <p:ph type="body" idx="1"/>
          </p:nvPr>
        </p:nvSpPr>
        <p:spPr>
          <a:xfrm>
            <a:off x="1792288" y="4025503"/>
            <a:ext cx="5486402" cy="603649"/>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1pPr>
            <a:lvl2pPr marL="914400" lvl="1"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2pPr>
            <a:lvl3pPr marL="1371600" lvl="2"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3pPr>
            <a:lvl4pPr marL="1828800" lvl="3"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4pPr>
            <a:lvl5pPr marL="2286000" lvl="4"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88" name="Google Shape;188;p46"/>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2">
    <p:spTree>
      <p:nvGrpSpPr>
        <p:cNvPr id="1" name="Shape 189"/>
        <p:cNvGrpSpPr/>
        <p:nvPr/>
      </p:nvGrpSpPr>
      <p:grpSpPr>
        <a:xfrm>
          <a:off x="0" y="0"/>
          <a:ext cx="0" cy="0"/>
          <a:chOff x="0" y="0"/>
          <a:chExt cx="0" cy="0"/>
        </a:xfrm>
      </p:grpSpPr>
      <p:sp>
        <p:nvSpPr>
          <p:cNvPr id="190" name="Google Shape;190;p47"/>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91" name="Google Shape;191;p47"/>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92" name="Google Shape;192;p47"/>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2">
    <p:spTree>
      <p:nvGrpSpPr>
        <p:cNvPr id="1" name="Shape 193"/>
        <p:cNvGrpSpPr/>
        <p:nvPr/>
      </p:nvGrpSpPr>
      <p:grpSpPr>
        <a:xfrm>
          <a:off x="0" y="0"/>
          <a:ext cx="0" cy="0"/>
          <a:chOff x="0" y="0"/>
          <a:chExt cx="0" cy="0"/>
        </a:xfrm>
      </p:grpSpPr>
      <p:sp>
        <p:nvSpPr>
          <p:cNvPr id="194" name="Google Shape;194;p48"/>
          <p:cNvSpPr txBox="1">
            <a:spLocks noGrp="1"/>
          </p:cNvSpPr>
          <p:nvPr>
            <p:ph type="title"/>
          </p:nvPr>
        </p:nvSpPr>
        <p:spPr>
          <a:xfrm>
            <a:off x="6629400" y="205978"/>
            <a:ext cx="2057400" cy="4388647"/>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95" name="Google Shape;195;p48"/>
          <p:cNvSpPr txBox="1">
            <a:spLocks noGrp="1"/>
          </p:cNvSpPr>
          <p:nvPr>
            <p:ph type="body" idx="1"/>
          </p:nvPr>
        </p:nvSpPr>
        <p:spPr>
          <a:xfrm>
            <a:off x="457200" y="205978"/>
            <a:ext cx="6019800" cy="4388647"/>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96" name="Google Shape;196;p48"/>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Content">
  <p:cSld name="Title and Content 2">
    <p:spTree>
      <p:nvGrpSpPr>
        <p:cNvPr id="1" name="Shape 197"/>
        <p:cNvGrpSpPr/>
        <p:nvPr/>
      </p:nvGrpSpPr>
      <p:grpSpPr>
        <a:xfrm>
          <a:off x="0" y="0"/>
          <a:ext cx="0" cy="0"/>
          <a:chOff x="0" y="0"/>
          <a:chExt cx="0" cy="0"/>
        </a:xfrm>
      </p:grpSpPr>
      <p:sp>
        <p:nvSpPr>
          <p:cNvPr id="198" name="Google Shape;198;p49"/>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99" name="Google Shape;199;p49"/>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00" name="Google Shape;200;p49"/>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Content">
  <p:cSld name="Title and Content 3">
    <p:spTree>
      <p:nvGrpSpPr>
        <p:cNvPr id="1" name="Shape 201"/>
        <p:cNvGrpSpPr/>
        <p:nvPr/>
      </p:nvGrpSpPr>
      <p:grpSpPr>
        <a:xfrm>
          <a:off x="0" y="0"/>
          <a:ext cx="0" cy="0"/>
          <a:chOff x="0" y="0"/>
          <a:chExt cx="0" cy="0"/>
        </a:xfrm>
      </p:grpSpPr>
      <p:sp>
        <p:nvSpPr>
          <p:cNvPr id="202" name="Google Shape;202;p50"/>
          <p:cNvSpPr txBox="1">
            <a:spLocks noGrp="1"/>
          </p:cNvSpPr>
          <p:nvPr>
            <p:ph type="title"/>
          </p:nvPr>
        </p:nvSpPr>
        <p:spPr>
          <a:xfrm>
            <a:off x="457200" y="205978"/>
            <a:ext cx="8229600" cy="857251"/>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03" name="Google Shape;203;p50"/>
          <p:cNvSpPr txBox="1">
            <a:spLocks noGrp="1"/>
          </p:cNvSpPr>
          <p:nvPr>
            <p:ph type="body" idx="1"/>
          </p:nvPr>
        </p:nvSpPr>
        <p:spPr>
          <a:xfrm>
            <a:off x="457200" y="1200150"/>
            <a:ext cx="8229600" cy="3394473"/>
          </a:xfrm>
          <a:prstGeom prst="rect">
            <a:avLst/>
          </a:prstGeom>
          <a:noFill/>
          <a:ln>
            <a:noFill/>
          </a:ln>
        </p:spPr>
        <p:txBody>
          <a:bodyPr spcFirstLastPara="1" wrap="square" lIns="45700" tIns="45700" rIns="45700" bIns="457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04" name="Google Shape;204;p50"/>
          <p:cNvSpPr txBox="1">
            <a:spLocks noGrp="1"/>
          </p:cNvSpPr>
          <p:nvPr>
            <p:ph type="sldNum" idx="12"/>
          </p:nvPr>
        </p:nvSpPr>
        <p:spPr>
          <a:xfrm>
            <a:off x="8428176" y="4769564"/>
            <a:ext cx="258624" cy="26924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sz="1000">
              <a:solidFill>
                <a:srgbClr val="585858"/>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_HEADER" type="secHead">
  <p:cSld name="SECTION_HEADER">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699" y="2150849"/>
            <a:ext cx="8520602" cy="841801"/>
          </a:xfrm>
          <a:prstGeom prst="rect">
            <a:avLst/>
          </a:prstGeom>
          <a:noFill/>
          <a:ln>
            <a:noFill/>
          </a:ln>
        </p:spPr>
        <p:txBody>
          <a:bodyPr spcFirstLastPara="1" wrap="square" lIns="91400" tIns="91400" rIns="91400" bIns="91400" anchor="ctr" anchorCtr="0">
            <a:normAutofit/>
          </a:bodyPr>
          <a:lstStyle>
            <a:lvl1pPr lvl="0" algn="ctr">
              <a:lnSpc>
                <a:spcPct val="100000"/>
              </a:lnSpc>
              <a:spcBef>
                <a:spcPts val="0"/>
              </a:spcBef>
              <a:spcAft>
                <a:spcPts val="0"/>
              </a:spcAft>
              <a:buClr>
                <a:srgbClr val="000000"/>
              </a:buClr>
              <a:buSzPts val="3600"/>
              <a:buFont typeface="Arial"/>
              <a:buNone/>
              <a:defRPr sz="36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7" name="Google Shape;27;p6"/>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_AND_TWO_COLUMNS" type="twoColTx">
  <p:cSld name="TITLE_AND_TWO_COLUMNS">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0" name="Google Shape;30;p7"/>
          <p:cNvSpPr txBox="1">
            <a:spLocks noGrp="1"/>
          </p:cNvSpPr>
          <p:nvPr>
            <p:ph type="body" idx="1"/>
          </p:nvPr>
        </p:nvSpPr>
        <p:spPr>
          <a:xfrm>
            <a:off x="311699" y="1152475"/>
            <a:ext cx="3999902" cy="3416400"/>
          </a:xfrm>
          <a:prstGeom prst="rect">
            <a:avLst/>
          </a:prstGeom>
          <a:noFill/>
          <a:ln>
            <a:noFill/>
          </a:ln>
        </p:spPr>
        <p:txBody>
          <a:bodyPr spcFirstLastPara="1" wrap="square" lIns="91400" tIns="91400" rIns="91400" bIns="91400" anchor="t" anchorCtr="0">
            <a:norm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0"/>
              </a:spcBef>
              <a:spcAft>
                <a:spcPts val="0"/>
              </a:spcAft>
              <a:buSzPts val="1400"/>
              <a:buChar char="○"/>
              <a:defRPr sz="1400"/>
            </a:lvl2pPr>
            <a:lvl3pPr marL="1371600" lvl="2" indent="-317500" algn="l">
              <a:lnSpc>
                <a:spcPct val="115000"/>
              </a:lnSpc>
              <a:spcBef>
                <a:spcPts val="0"/>
              </a:spcBef>
              <a:spcAft>
                <a:spcPts val="0"/>
              </a:spcAft>
              <a:buSzPts val="1400"/>
              <a:buChar char="■"/>
              <a:defRPr sz="1400"/>
            </a:lvl3pPr>
            <a:lvl4pPr marL="1828800" lvl="3" indent="-317500" algn="l">
              <a:lnSpc>
                <a:spcPct val="115000"/>
              </a:lnSpc>
              <a:spcBef>
                <a:spcPts val="0"/>
              </a:spcBef>
              <a:spcAft>
                <a:spcPts val="0"/>
              </a:spcAft>
              <a:buSzPts val="1400"/>
              <a:buChar char="●"/>
              <a:defRPr sz="1400"/>
            </a:lvl4pPr>
            <a:lvl5pPr marL="2286000" lvl="4" indent="-317500" algn="l">
              <a:lnSpc>
                <a:spcPct val="115000"/>
              </a:lnSpc>
              <a:spcBef>
                <a:spcPts val="0"/>
              </a:spcBef>
              <a:spcAft>
                <a:spcPts val="0"/>
              </a:spcAft>
              <a:buSzPts val="1400"/>
              <a:buChar char="○"/>
              <a:defRPr sz="14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1" name="Google Shape;31;p7"/>
          <p:cNvSpPr txBox="1">
            <a:spLocks noGrp="1"/>
          </p:cNvSpPr>
          <p:nvPr>
            <p:ph type="body" idx="2"/>
          </p:nvPr>
        </p:nvSpPr>
        <p:spPr>
          <a:xfrm>
            <a:off x="4832399" y="1152475"/>
            <a:ext cx="3999902" cy="3416400"/>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2" name="Google Shape;32;p7"/>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_ONLY" type="titleOnly">
  <p:cSld name="TITLE_ONLY">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5" name="Google Shape;35;p8"/>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_COLUMN_TEXT">
  <p:cSld name="ONE_COLUMN_TEXT">
    <p:spTree>
      <p:nvGrpSpPr>
        <p:cNvPr id="1" name="Shape 36"/>
        <p:cNvGrpSpPr/>
        <p:nvPr/>
      </p:nvGrpSpPr>
      <p:grpSpPr>
        <a:xfrm>
          <a:off x="0" y="0"/>
          <a:ext cx="0" cy="0"/>
          <a:chOff x="0" y="0"/>
          <a:chExt cx="0" cy="0"/>
        </a:xfrm>
      </p:grpSpPr>
      <p:sp>
        <p:nvSpPr>
          <p:cNvPr id="37" name="Google Shape;37;p9"/>
          <p:cNvSpPr txBox="1">
            <a:spLocks noGrp="1"/>
          </p:cNvSpPr>
          <p:nvPr>
            <p:ph type="title"/>
          </p:nvPr>
        </p:nvSpPr>
        <p:spPr>
          <a:xfrm>
            <a:off x="311699" y="555600"/>
            <a:ext cx="2808001" cy="75570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400"/>
              <a:buFont typeface="Arial"/>
              <a:buNone/>
              <a:defRPr sz="24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8" name="Google Shape;38;p9"/>
          <p:cNvSpPr txBox="1">
            <a:spLocks noGrp="1"/>
          </p:cNvSpPr>
          <p:nvPr>
            <p:ph type="body" idx="1"/>
          </p:nvPr>
        </p:nvSpPr>
        <p:spPr>
          <a:xfrm>
            <a:off x="311699" y="1389599"/>
            <a:ext cx="2808001" cy="3179401"/>
          </a:xfrm>
          <a:prstGeom prst="rect">
            <a:avLst/>
          </a:prstGeom>
          <a:noFill/>
          <a:ln>
            <a:noFill/>
          </a:ln>
        </p:spPr>
        <p:txBody>
          <a:bodyPr spcFirstLastPara="1" wrap="square" lIns="91400" tIns="91400" rIns="91400" bIns="91400"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9" name="Google Shape;39;p9"/>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_POINT">
  <p:cSld name="MAIN_POIN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490250" y="450149"/>
            <a:ext cx="6367801" cy="409080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4800"/>
              <a:buFont typeface="Arial"/>
              <a:buNone/>
              <a:defRPr sz="48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2" name="Google Shape;42;p10"/>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marR="0" lvl="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699" y="1152475"/>
            <a:ext cx="8520602" cy="3416400"/>
          </a:xfrm>
          <a:prstGeom prst="rect">
            <a:avLst/>
          </a:prstGeom>
          <a:noFill/>
          <a:ln>
            <a:noFill/>
          </a:ln>
        </p:spPr>
        <p:txBody>
          <a:bodyPr spcFirstLastPara="1" wrap="square" lIns="91400" tIns="91400" rIns="91400" bIns="91400" anchor="t" anchorCtr="0">
            <a:normAutofit/>
          </a:bodyPr>
          <a:lstStyle>
            <a:lvl1pPr marL="457200" marR="0" lvl="0"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1pPr>
            <a:lvl2pPr marL="914400" marR="0" lvl="1"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2pPr>
            <a:lvl3pPr marL="1371600" marR="0" lvl="2"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3pPr>
            <a:lvl4pPr marL="1828800" marR="0" lvl="3"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4pPr>
            <a:lvl5pPr marL="2286000" marR="0" lvl="4"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5pPr>
            <a:lvl6pPr marL="2743200" marR="0" lvl="5"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6pPr>
            <a:lvl7pPr marL="3200400" marR="0" lvl="6"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7pPr>
            <a:lvl8pPr marL="3657600" marR="0" lvl="7"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8pPr>
            <a:lvl9pPr marL="4114800" marR="0" lvl="8"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3.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4.jp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givingusa.org/giving-usa-limited-data-tableau-visualization/" TargetMode="External"/><Relationship Id="rId7" Type="http://schemas.openxmlformats.org/officeDocument/2006/relationships/hyperlink" Target="https://www.episcopalchurch.org/posts/research/study-your-congregation-and-community"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hyperlink" Target="https://collectivefdtn.org/report" TargetMode="External"/><Relationship Id="rId5" Type="http://schemas.openxmlformats.org/officeDocument/2006/relationships/hyperlink" Target="https://www.episcopalchurch.org/research-and-statistics/" TargetMode="External"/><Relationship Id="rId4" Type="http://schemas.openxmlformats.org/officeDocument/2006/relationships/hyperlink" Target="https://givingusa.org/tag/giving-usa-2018/"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3.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24.jp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2.jp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5.png"/><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facebook.com/groups/projectresource" TargetMode="Externa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hyperlink" Target="http://facebook.com/groups/projectresource" TargetMode="Externa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Google Shape;209;p51" descr="A picture containing graphical user interface&#10;&#10;Description automatically generated"/>
          <p:cNvPicPr preferRelativeResize="0"/>
          <p:nvPr/>
        </p:nvPicPr>
        <p:blipFill rotWithShape="1">
          <a:blip r:embed="rId3">
            <a:alphaModFix/>
          </a:blip>
          <a:srcRect/>
          <a:stretch/>
        </p:blipFill>
        <p:spPr>
          <a:xfrm>
            <a:off x="236039" y="747533"/>
            <a:ext cx="8671923" cy="2645209"/>
          </a:xfrm>
          <a:prstGeom prst="rect">
            <a:avLst/>
          </a:prstGeom>
          <a:noFill/>
          <a:ln>
            <a:noFill/>
          </a:ln>
        </p:spPr>
      </p:pic>
      <p:pic>
        <p:nvPicPr>
          <p:cNvPr id="210" name="Google Shape;210;p51"/>
          <p:cNvPicPr preferRelativeResize="0"/>
          <p:nvPr/>
        </p:nvPicPr>
        <p:blipFill rotWithShape="1">
          <a:blip r:embed="rId4">
            <a:alphaModFix/>
          </a:blip>
          <a:srcRect/>
          <a:stretch/>
        </p:blipFill>
        <p:spPr>
          <a:xfrm>
            <a:off x="0" y="3733401"/>
            <a:ext cx="9143998" cy="103909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60"/>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6" name="Google Shape;286;p60" descr="Shape 273"/>
          <p:cNvPicPr preferRelativeResize="0"/>
          <p:nvPr/>
        </p:nvPicPr>
        <p:blipFill rotWithShape="1">
          <a:blip r:embed="rId3">
            <a:alphaModFix/>
          </a:blip>
          <a:srcRect/>
          <a:stretch/>
        </p:blipFill>
        <p:spPr>
          <a:xfrm>
            <a:off x="8022159" y="68368"/>
            <a:ext cx="1053625" cy="1107072"/>
          </a:xfrm>
          <a:prstGeom prst="rect">
            <a:avLst/>
          </a:prstGeom>
          <a:noFill/>
          <a:ln>
            <a:noFill/>
          </a:ln>
        </p:spPr>
      </p:pic>
      <p:sp>
        <p:nvSpPr>
          <p:cNvPr id="287" name="Google Shape;287;p60"/>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None/>
            </a:pPr>
            <a:r>
              <a:rPr lang="en" sz="3200">
                <a:solidFill>
                  <a:srgbClr val="FFFFFF"/>
                </a:solidFill>
                <a:latin typeface="Bitter"/>
                <a:ea typeface="Bitter"/>
                <a:cs typeface="Bitter"/>
                <a:sym typeface="Bitter"/>
              </a:rPr>
              <a:t>Week 5 - Project Resource Review</a:t>
            </a:r>
            <a:endParaRPr/>
          </a:p>
        </p:txBody>
      </p:sp>
      <p:sp>
        <p:nvSpPr>
          <p:cNvPr id="288" name="Google Shape;288;p60"/>
          <p:cNvSpPr txBox="1">
            <a:spLocks noGrp="1"/>
          </p:cNvSpPr>
          <p:nvPr>
            <p:ph type="body" idx="1"/>
          </p:nvPr>
        </p:nvSpPr>
        <p:spPr>
          <a:xfrm>
            <a:off x="387200" y="2068300"/>
            <a:ext cx="8369700" cy="25263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3500"/>
              <a:buNone/>
            </a:pPr>
            <a:r>
              <a:rPr lang="en" sz="3500">
                <a:solidFill>
                  <a:schemeClr val="dk1"/>
                </a:solidFill>
                <a:latin typeface="Fira Sans"/>
                <a:ea typeface="Fira Sans"/>
                <a:cs typeface="Fira Sans"/>
                <a:sym typeface="Fira Sans"/>
              </a:rPr>
              <a:t>Weeks 3 &amp; 4:</a:t>
            </a:r>
            <a:endParaRPr sz="3500">
              <a:solidFill>
                <a:schemeClr val="dk1"/>
              </a:solidFill>
              <a:latin typeface="Fira Sans"/>
              <a:ea typeface="Fira Sans"/>
              <a:cs typeface="Fira Sans"/>
              <a:sym typeface="Fira Sans"/>
            </a:endParaRPr>
          </a:p>
          <a:p>
            <a:pPr marL="0" lvl="0" indent="0" algn="l" rtl="0">
              <a:lnSpc>
                <a:spcPct val="100000"/>
              </a:lnSpc>
              <a:spcBef>
                <a:spcPts val="0"/>
              </a:spcBef>
              <a:spcAft>
                <a:spcPts val="0"/>
              </a:spcAft>
              <a:buSzPts val="3500"/>
              <a:buNone/>
            </a:pPr>
            <a:r>
              <a:rPr lang="en" sz="2800">
                <a:solidFill>
                  <a:schemeClr val="dk1"/>
                </a:solidFill>
                <a:latin typeface="Fira Sans"/>
                <a:ea typeface="Fira Sans"/>
                <a:cs typeface="Fira Sans"/>
                <a:sym typeface="Fira Sans"/>
              </a:rPr>
              <a:t>Annual Giving</a:t>
            </a:r>
            <a:r>
              <a:rPr lang="en" sz="2800">
                <a:latin typeface="Fira Sans"/>
                <a:ea typeface="Fira Sans"/>
                <a:cs typeface="Fira Sans"/>
                <a:sym typeface="Fira Sans"/>
              </a:rPr>
              <a:t> </a:t>
            </a:r>
            <a:endParaRPr sz="2800">
              <a:latin typeface="Fira Sans"/>
              <a:ea typeface="Fira Sans"/>
              <a:cs typeface="Fira Sans"/>
              <a:sym typeface="Fira Sans"/>
            </a:endParaRPr>
          </a:p>
        </p:txBody>
      </p:sp>
      <p:sp>
        <p:nvSpPr>
          <p:cNvPr id="289" name="Google Shape;289;p60"/>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61"/>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95" name="Google Shape;295;p61" descr="Shape 273"/>
          <p:cNvPicPr preferRelativeResize="0"/>
          <p:nvPr/>
        </p:nvPicPr>
        <p:blipFill rotWithShape="1">
          <a:blip r:embed="rId3">
            <a:alphaModFix/>
          </a:blip>
          <a:srcRect/>
          <a:stretch/>
        </p:blipFill>
        <p:spPr>
          <a:xfrm>
            <a:off x="8022159" y="68368"/>
            <a:ext cx="1053625" cy="1107072"/>
          </a:xfrm>
          <a:prstGeom prst="rect">
            <a:avLst/>
          </a:prstGeom>
          <a:noFill/>
          <a:ln>
            <a:noFill/>
          </a:ln>
        </p:spPr>
      </p:pic>
      <p:sp>
        <p:nvSpPr>
          <p:cNvPr id="296" name="Google Shape;296;p61"/>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None/>
            </a:pPr>
            <a:r>
              <a:rPr lang="en" sz="3200">
                <a:solidFill>
                  <a:srgbClr val="FFFFFF"/>
                </a:solidFill>
                <a:latin typeface="Bitter"/>
                <a:ea typeface="Bitter"/>
                <a:cs typeface="Bitter"/>
                <a:sym typeface="Bitter"/>
              </a:rPr>
              <a:t>Week 5 - Project Resource Review</a:t>
            </a:r>
            <a:endParaRPr/>
          </a:p>
        </p:txBody>
      </p:sp>
      <p:sp>
        <p:nvSpPr>
          <p:cNvPr id="297" name="Google Shape;297;p61"/>
          <p:cNvSpPr txBox="1">
            <a:spLocks noGrp="1"/>
          </p:cNvSpPr>
          <p:nvPr>
            <p:ph type="body" idx="1"/>
          </p:nvPr>
        </p:nvSpPr>
        <p:spPr>
          <a:xfrm>
            <a:off x="387200" y="1988175"/>
            <a:ext cx="8369700" cy="26064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3500"/>
              <a:buNone/>
            </a:pPr>
            <a:r>
              <a:rPr lang="en" sz="3500">
                <a:solidFill>
                  <a:schemeClr val="dk1"/>
                </a:solidFill>
                <a:latin typeface="Fira Sans"/>
                <a:ea typeface="Fira Sans"/>
                <a:cs typeface="Fira Sans"/>
                <a:sym typeface="Fira Sans"/>
              </a:rPr>
              <a:t>Week 5:</a:t>
            </a:r>
            <a:endParaRPr sz="3500">
              <a:solidFill>
                <a:schemeClr val="dk1"/>
              </a:solidFill>
              <a:latin typeface="Fira Sans"/>
              <a:ea typeface="Fira Sans"/>
              <a:cs typeface="Fira Sans"/>
              <a:sym typeface="Fira Sans"/>
            </a:endParaRPr>
          </a:p>
          <a:p>
            <a:pPr marL="0" lvl="0" indent="0" algn="l" rtl="0">
              <a:lnSpc>
                <a:spcPct val="100000"/>
              </a:lnSpc>
              <a:spcBef>
                <a:spcPts val="0"/>
              </a:spcBef>
              <a:spcAft>
                <a:spcPts val="0"/>
              </a:spcAft>
              <a:buSzPts val="3500"/>
              <a:buNone/>
            </a:pPr>
            <a:r>
              <a:rPr lang="en" sz="2800">
                <a:solidFill>
                  <a:schemeClr val="dk1"/>
                </a:solidFill>
                <a:latin typeface="Fira Sans"/>
                <a:ea typeface="Fira Sans"/>
                <a:cs typeface="Fira Sans"/>
                <a:sym typeface="Fira Sans"/>
              </a:rPr>
              <a:t>Major Donor Giving </a:t>
            </a:r>
            <a:endParaRPr sz="2800">
              <a:solidFill>
                <a:schemeClr val="dk1"/>
              </a:solidFill>
              <a:latin typeface="Fira Sans"/>
              <a:ea typeface="Fira Sans"/>
              <a:cs typeface="Fira Sans"/>
              <a:sym typeface="Fira Sans"/>
            </a:endParaRPr>
          </a:p>
        </p:txBody>
      </p:sp>
      <p:sp>
        <p:nvSpPr>
          <p:cNvPr id="298" name="Google Shape;298;p61"/>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62"/>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62"/>
          <p:cNvSpPr txBox="1">
            <a:spLocks noGrp="1"/>
          </p:cNvSpPr>
          <p:nvPr>
            <p:ph type="body" idx="1"/>
          </p:nvPr>
        </p:nvSpPr>
        <p:spPr>
          <a:xfrm>
            <a:off x="857250" y="1674018"/>
            <a:ext cx="7886700" cy="3263401"/>
          </a:xfrm>
          <a:prstGeom prst="rect">
            <a:avLst/>
          </a:prstGeom>
          <a:noFill/>
          <a:ln>
            <a:noFill/>
          </a:ln>
        </p:spPr>
        <p:txBody>
          <a:bodyPr spcFirstLastPara="1" wrap="square" lIns="34275" tIns="34275" rIns="34275" bIns="34275" anchor="t" anchorCtr="0">
            <a:normAutofit/>
          </a:bodyPr>
          <a:lstStyle/>
          <a:p>
            <a:pPr marL="177800" lvl="0" indent="-171450" algn="l" rtl="0">
              <a:lnSpc>
                <a:spcPct val="100000"/>
              </a:lnSpc>
              <a:spcBef>
                <a:spcPts val="0"/>
              </a:spcBef>
              <a:spcAft>
                <a:spcPts val="0"/>
              </a:spcAft>
              <a:buSzPts val="2100"/>
              <a:buChar char="•"/>
            </a:pPr>
            <a:r>
              <a:rPr lang="en" sz="2100">
                <a:solidFill>
                  <a:srgbClr val="000000"/>
                </a:solidFill>
                <a:latin typeface="Calibri"/>
                <a:ea typeface="Calibri"/>
                <a:cs typeface="Calibri"/>
                <a:sym typeface="Calibri"/>
              </a:rPr>
              <a:t>What?</a:t>
            </a:r>
            <a:endParaRPr sz="1100"/>
          </a:p>
          <a:p>
            <a:pPr marL="177800" lvl="0" indent="-171450" algn="l" rtl="0">
              <a:lnSpc>
                <a:spcPct val="100000"/>
              </a:lnSpc>
              <a:spcBef>
                <a:spcPts val="1700"/>
              </a:spcBef>
              <a:spcAft>
                <a:spcPts val="0"/>
              </a:spcAft>
              <a:buSzPts val="2100"/>
              <a:buChar char="•"/>
            </a:pPr>
            <a:r>
              <a:rPr lang="en" sz="2100">
                <a:solidFill>
                  <a:srgbClr val="000000"/>
                </a:solidFill>
                <a:latin typeface="Calibri"/>
                <a:ea typeface="Calibri"/>
                <a:cs typeface="Calibri"/>
                <a:sym typeface="Calibri"/>
              </a:rPr>
              <a:t>Who?</a:t>
            </a:r>
            <a:endParaRPr sz="1100"/>
          </a:p>
          <a:p>
            <a:pPr marL="177800" lvl="0" indent="-171450" algn="l" rtl="0">
              <a:lnSpc>
                <a:spcPct val="100000"/>
              </a:lnSpc>
              <a:spcBef>
                <a:spcPts val="1700"/>
              </a:spcBef>
              <a:spcAft>
                <a:spcPts val="0"/>
              </a:spcAft>
              <a:buSzPts val="2100"/>
              <a:buChar char="•"/>
            </a:pPr>
            <a:r>
              <a:rPr lang="en" sz="2100">
                <a:solidFill>
                  <a:srgbClr val="000000"/>
                </a:solidFill>
                <a:latin typeface="Calibri"/>
                <a:ea typeface="Calibri"/>
                <a:cs typeface="Calibri"/>
                <a:sym typeface="Calibri"/>
              </a:rPr>
              <a:t>When?</a:t>
            </a:r>
            <a:endParaRPr sz="1100"/>
          </a:p>
          <a:p>
            <a:pPr marL="177800" lvl="0" indent="-171450" algn="l" rtl="0">
              <a:lnSpc>
                <a:spcPct val="100000"/>
              </a:lnSpc>
              <a:spcBef>
                <a:spcPts val="1700"/>
              </a:spcBef>
              <a:spcAft>
                <a:spcPts val="0"/>
              </a:spcAft>
              <a:buSzPts val="2100"/>
              <a:buChar char="•"/>
            </a:pPr>
            <a:r>
              <a:rPr lang="en" sz="2100">
                <a:solidFill>
                  <a:srgbClr val="000000"/>
                </a:solidFill>
                <a:latin typeface="Calibri"/>
                <a:ea typeface="Calibri"/>
                <a:cs typeface="Calibri"/>
                <a:sym typeface="Calibri"/>
              </a:rPr>
              <a:t>Where?</a:t>
            </a:r>
            <a:endParaRPr sz="1100"/>
          </a:p>
          <a:p>
            <a:pPr marL="177800" lvl="0" indent="-171450" algn="l" rtl="0">
              <a:lnSpc>
                <a:spcPct val="100000"/>
              </a:lnSpc>
              <a:spcBef>
                <a:spcPts val="1700"/>
              </a:spcBef>
              <a:spcAft>
                <a:spcPts val="0"/>
              </a:spcAft>
              <a:buSzPts val="2100"/>
              <a:buChar char="•"/>
            </a:pPr>
            <a:r>
              <a:rPr lang="en" sz="2100">
                <a:solidFill>
                  <a:srgbClr val="000000"/>
                </a:solidFill>
                <a:latin typeface="Calibri"/>
                <a:ea typeface="Calibri"/>
                <a:cs typeface="Calibri"/>
                <a:sym typeface="Calibri"/>
              </a:rPr>
              <a:t>Why?</a:t>
            </a:r>
            <a:endParaRPr/>
          </a:p>
        </p:txBody>
      </p:sp>
      <p:pic>
        <p:nvPicPr>
          <p:cNvPr id="305" name="Google Shape;305;p62" descr="Shape 217"/>
          <p:cNvPicPr preferRelativeResize="0"/>
          <p:nvPr/>
        </p:nvPicPr>
        <p:blipFill rotWithShape="1">
          <a:blip r:embed="rId3">
            <a:alphaModFix/>
          </a:blip>
          <a:srcRect/>
          <a:stretch/>
        </p:blipFill>
        <p:spPr>
          <a:xfrm>
            <a:off x="1969062" y="2735552"/>
            <a:ext cx="342901" cy="342901"/>
          </a:xfrm>
          <a:prstGeom prst="rect">
            <a:avLst/>
          </a:prstGeom>
          <a:noFill/>
          <a:ln>
            <a:noFill/>
          </a:ln>
        </p:spPr>
      </p:pic>
      <p:pic>
        <p:nvPicPr>
          <p:cNvPr id="306" name="Google Shape;306;p62" descr="Shape 218"/>
          <p:cNvPicPr preferRelativeResize="0"/>
          <p:nvPr/>
        </p:nvPicPr>
        <p:blipFill rotWithShape="1">
          <a:blip r:embed="rId4">
            <a:alphaModFix/>
          </a:blip>
          <a:srcRect/>
          <a:stretch/>
        </p:blipFill>
        <p:spPr>
          <a:xfrm>
            <a:off x="1969062" y="1674018"/>
            <a:ext cx="342901" cy="342901"/>
          </a:xfrm>
          <a:prstGeom prst="rect">
            <a:avLst/>
          </a:prstGeom>
          <a:noFill/>
          <a:ln>
            <a:noFill/>
          </a:ln>
        </p:spPr>
      </p:pic>
      <p:pic>
        <p:nvPicPr>
          <p:cNvPr id="307" name="Google Shape;307;p62" descr="Shape 219"/>
          <p:cNvPicPr preferRelativeResize="0"/>
          <p:nvPr/>
        </p:nvPicPr>
        <p:blipFill rotWithShape="1">
          <a:blip r:embed="rId5">
            <a:alphaModFix/>
          </a:blip>
          <a:srcRect/>
          <a:stretch/>
        </p:blipFill>
        <p:spPr>
          <a:xfrm>
            <a:off x="1877125" y="2224770"/>
            <a:ext cx="342901" cy="342901"/>
          </a:xfrm>
          <a:prstGeom prst="rect">
            <a:avLst/>
          </a:prstGeom>
          <a:noFill/>
          <a:ln>
            <a:noFill/>
          </a:ln>
        </p:spPr>
      </p:pic>
      <p:pic>
        <p:nvPicPr>
          <p:cNvPr id="308" name="Google Shape;308;p62" descr="Shape 220"/>
          <p:cNvPicPr preferRelativeResize="0"/>
          <p:nvPr/>
        </p:nvPicPr>
        <p:blipFill rotWithShape="1">
          <a:blip r:embed="rId6">
            <a:alphaModFix/>
          </a:blip>
          <a:srcRect/>
          <a:stretch/>
        </p:blipFill>
        <p:spPr>
          <a:xfrm>
            <a:off x="1823577" y="3826904"/>
            <a:ext cx="342901" cy="342901"/>
          </a:xfrm>
          <a:prstGeom prst="rect">
            <a:avLst/>
          </a:prstGeom>
          <a:noFill/>
          <a:ln>
            <a:noFill/>
          </a:ln>
        </p:spPr>
      </p:pic>
      <p:pic>
        <p:nvPicPr>
          <p:cNvPr id="309" name="Google Shape;309;p62" descr="Shape 221"/>
          <p:cNvPicPr preferRelativeResize="0"/>
          <p:nvPr/>
        </p:nvPicPr>
        <p:blipFill rotWithShape="1">
          <a:blip r:embed="rId7">
            <a:alphaModFix/>
          </a:blip>
          <a:srcRect/>
          <a:stretch/>
        </p:blipFill>
        <p:spPr>
          <a:xfrm>
            <a:off x="2048575" y="3276153"/>
            <a:ext cx="342901" cy="342901"/>
          </a:xfrm>
          <a:prstGeom prst="rect">
            <a:avLst/>
          </a:prstGeom>
          <a:noFill/>
          <a:ln>
            <a:noFill/>
          </a:ln>
        </p:spPr>
      </p:pic>
      <p:grpSp>
        <p:nvGrpSpPr>
          <p:cNvPr id="310" name="Google Shape;310;p62"/>
          <p:cNvGrpSpPr/>
          <p:nvPr/>
        </p:nvGrpSpPr>
        <p:grpSpPr>
          <a:xfrm>
            <a:off x="3831689" y="1101062"/>
            <a:ext cx="3152206" cy="4326702"/>
            <a:chOff x="-1" y="-1"/>
            <a:chExt cx="3152205" cy="4326701"/>
          </a:xfrm>
        </p:grpSpPr>
        <p:pic>
          <p:nvPicPr>
            <p:cNvPr id="311" name="Google Shape;311;p62" descr="Shape 223"/>
            <p:cNvPicPr preferRelativeResize="0"/>
            <p:nvPr/>
          </p:nvPicPr>
          <p:blipFill rotWithShape="1">
            <a:blip r:embed="rId8">
              <a:alphaModFix/>
            </a:blip>
            <a:srcRect/>
            <a:stretch/>
          </p:blipFill>
          <p:spPr>
            <a:xfrm>
              <a:off x="409004" y="1583499"/>
              <a:ext cx="2743200" cy="2743201"/>
            </a:xfrm>
            <a:prstGeom prst="rect">
              <a:avLst/>
            </a:prstGeom>
            <a:noFill/>
            <a:ln>
              <a:noFill/>
            </a:ln>
          </p:spPr>
        </p:pic>
        <p:pic>
          <p:nvPicPr>
            <p:cNvPr id="312" name="Google Shape;312;p62" descr="Shape 224"/>
            <p:cNvPicPr preferRelativeResize="0"/>
            <p:nvPr/>
          </p:nvPicPr>
          <p:blipFill rotWithShape="1">
            <a:blip r:embed="rId9">
              <a:alphaModFix/>
            </a:blip>
            <a:srcRect/>
            <a:stretch/>
          </p:blipFill>
          <p:spPr>
            <a:xfrm rot="6531805" flipH="1">
              <a:off x="932077" y="138671"/>
              <a:ext cx="1028701" cy="1028701"/>
            </a:xfrm>
            <a:prstGeom prst="rect">
              <a:avLst/>
            </a:prstGeom>
            <a:noFill/>
            <a:ln>
              <a:noFill/>
            </a:ln>
          </p:spPr>
        </p:pic>
        <p:pic>
          <p:nvPicPr>
            <p:cNvPr id="313" name="Google Shape;313;p62" descr="Shape 225"/>
            <p:cNvPicPr preferRelativeResize="0"/>
            <p:nvPr/>
          </p:nvPicPr>
          <p:blipFill rotWithShape="1">
            <a:blip r:embed="rId10">
              <a:alphaModFix/>
            </a:blip>
            <a:srcRect/>
            <a:stretch/>
          </p:blipFill>
          <p:spPr>
            <a:xfrm>
              <a:off x="1879389" y="542673"/>
              <a:ext cx="1028701" cy="1028701"/>
            </a:xfrm>
            <a:prstGeom prst="rect">
              <a:avLst/>
            </a:prstGeom>
            <a:noFill/>
            <a:ln>
              <a:noFill/>
            </a:ln>
          </p:spPr>
        </p:pic>
        <p:pic>
          <p:nvPicPr>
            <p:cNvPr id="314" name="Google Shape;314;p62" descr="Shape 226"/>
            <p:cNvPicPr preferRelativeResize="0"/>
            <p:nvPr/>
          </p:nvPicPr>
          <p:blipFill rotWithShape="1">
            <a:blip r:embed="rId11">
              <a:alphaModFix/>
            </a:blip>
            <a:srcRect/>
            <a:stretch/>
          </p:blipFill>
          <p:spPr>
            <a:xfrm rot="-5142030">
              <a:off x="360440" y="1562685"/>
              <a:ext cx="1028701" cy="1028701"/>
            </a:xfrm>
            <a:prstGeom prst="rect">
              <a:avLst/>
            </a:prstGeom>
            <a:noFill/>
            <a:ln>
              <a:noFill/>
            </a:ln>
          </p:spPr>
        </p:pic>
        <p:pic>
          <p:nvPicPr>
            <p:cNvPr id="315" name="Google Shape;315;p62" descr="Shape 227"/>
            <p:cNvPicPr preferRelativeResize="0"/>
            <p:nvPr/>
          </p:nvPicPr>
          <p:blipFill rotWithShape="1">
            <a:blip r:embed="rId12">
              <a:alphaModFix/>
            </a:blip>
            <a:srcRect/>
            <a:stretch/>
          </p:blipFill>
          <p:spPr>
            <a:xfrm rot="-939521">
              <a:off x="1105136" y="955472"/>
              <a:ext cx="1028701" cy="1028701"/>
            </a:xfrm>
            <a:prstGeom prst="rect">
              <a:avLst/>
            </a:prstGeom>
            <a:noFill/>
            <a:ln>
              <a:noFill/>
            </a:ln>
          </p:spPr>
        </p:pic>
        <p:pic>
          <p:nvPicPr>
            <p:cNvPr id="316" name="Google Shape;316;p62" descr="Shape 228"/>
            <p:cNvPicPr preferRelativeResize="0"/>
            <p:nvPr/>
          </p:nvPicPr>
          <p:blipFill rotWithShape="1">
            <a:blip r:embed="rId13">
              <a:alphaModFix/>
            </a:blip>
            <a:srcRect/>
            <a:stretch/>
          </p:blipFill>
          <p:spPr>
            <a:xfrm rot="949158">
              <a:off x="120733" y="704269"/>
              <a:ext cx="1028701" cy="1028701"/>
            </a:xfrm>
            <a:prstGeom prst="rect">
              <a:avLst/>
            </a:prstGeom>
            <a:noFill/>
            <a:ln>
              <a:noFill/>
            </a:ln>
          </p:spPr>
        </p:pic>
        <p:pic>
          <p:nvPicPr>
            <p:cNvPr id="317" name="Google Shape;317;p62" descr="Shape 229"/>
            <p:cNvPicPr preferRelativeResize="0"/>
            <p:nvPr/>
          </p:nvPicPr>
          <p:blipFill rotWithShape="1">
            <a:blip r:embed="rId14">
              <a:alphaModFix/>
            </a:blip>
            <a:srcRect/>
            <a:stretch/>
          </p:blipFill>
          <p:spPr>
            <a:xfrm rot="598339">
              <a:off x="1945824" y="1339353"/>
              <a:ext cx="1028701" cy="1028701"/>
            </a:xfrm>
            <a:prstGeom prst="rect">
              <a:avLst/>
            </a:prstGeom>
            <a:noFill/>
            <a:ln>
              <a:noFill/>
            </a:ln>
          </p:spPr>
        </p:pic>
      </p:grpSp>
      <p:sp>
        <p:nvSpPr>
          <p:cNvPr id="318" name="Google Shape;318;p62"/>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latin typeface="Bitter"/>
                <a:ea typeface="Bitter"/>
                <a:cs typeface="Bitter"/>
                <a:sym typeface="Bitter"/>
              </a:rPr>
              <a:t>The 5 W’s of Major Giving</a:t>
            </a:r>
            <a:endParaRPr/>
          </a:p>
        </p:txBody>
      </p:sp>
      <p:pic>
        <p:nvPicPr>
          <p:cNvPr id="319" name="Google Shape;319;p62" descr="Shape 232"/>
          <p:cNvPicPr preferRelativeResize="0"/>
          <p:nvPr/>
        </p:nvPicPr>
        <p:blipFill rotWithShape="1">
          <a:blip r:embed="rId15">
            <a:alphaModFix/>
          </a:blip>
          <a:srcRect/>
          <a:stretch/>
        </p:blipFill>
        <p:spPr>
          <a:xfrm>
            <a:off x="8022159" y="68368"/>
            <a:ext cx="1051729" cy="1104949"/>
          </a:xfrm>
          <a:prstGeom prst="rect">
            <a:avLst/>
          </a:prstGeom>
          <a:noFill/>
          <a:ln>
            <a:noFill/>
          </a:ln>
        </p:spPr>
      </p:pic>
      <p:sp>
        <p:nvSpPr>
          <p:cNvPr id="320" name="Google Shape;320;p62"/>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63"/>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63"/>
          <p:cNvSpPr txBox="1"/>
          <p:nvPr/>
        </p:nvSpPr>
        <p:spPr>
          <a:xfrm>
            <a:off x="387200" y="1504676"/>
            <a:ext cx="8369700" cy="23088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C00000"/>
              </a:buClr>
              <a:buSzPts val="2500"/>
              <a:buFont typeface="Fira Sans SemiBold"/>
              <a:buNone/>
            </a:pPr>
            <a:r>
              <a:rPr lang="en" sz="2500" b="0" i="0" u="none" strike="noStrike" cap="none">
                <a:solidFill>
                  <a:srgbClr val="C00000"/>
                </a:solidFill>
                <a:latin typeface="Fira Sans SemiBold"/>
                <a:ea typeface="Fira Sans SemiBold"/>
                <a:cs typeface="Fira Sans SemiBold"/>
                <a:sym typeface="Fira Sans SemiBold"/>
              </a:rPr>
              <a:t>When Do Donors Give Major Gifts?</a:t>
            </a:r>
            <a:br>
              <a:rPr lang="en" sz="2500" b="0" i="0" u="none" strike="noStrike" cap="none">
                <a:solidFill>
                  <a:srgbClr val="C00000"/>
                </a:solidFill>
                <a:latin typeface="Fira Sans SemiBold"/>
                <a:ea typeface="Fira Sans SemiBold"/>
                <a:cs typeface="Fira Sans SemiBold"/>
                <a:sym typeface="Fira Sans SemiBold"/>
              </a:rPr>
            </a:br>
            <a:endParaRPr sz="1400" b="0" i="0" u="none" strike="noStrike" cap="none">
              <a:solidFill>
                <a:srgbClr val="000000"/>
              </a:solidFill>
              <a:latin typeface="Arial"/>
              <a:ea typeface="Arial"/>
              <a:cs typeface="Arial"/>
              <a:sym typeface="Arial"/>
            </a:endParaRPr>
          </a:p>
          <a:p>
            <a:pPr marL="157010" marR="0" lvl="0" indent="-157010" algn="l" rtl="0">
              <a:lnSpc>
                <a:spcPct val="150000"/>
              </a:lnSpc>
              <a:spcBef>
                <a:spcPts val="0"/>
              </a:spcBef>
              <a:spcAft>
                <a:spcPts val="0"/>
              </a:spcAft>
              <a:buClr>
                <a:srgbClr val="000000"/>
              </a:buClr>
              <a:buSzPts val="1500"/>
              <a:buFont typeface="Fira Sans"/>
              <a:buChar char="•"/>
            </a:pPr>
            <a:r>
              <a:rPr lang="en" sz="1500" b="0" i="0" u="none" strike="noStrike" cap="none">
                <a:solidFill>
                  <a:srgbClr val="000000"/>
                </a:solidFill>
                <a:latin typeface="Fira Sans"/>
                <a:ea typeface="Fira Sans"/>
                <a:cs typeface="Fira Sans"/>
                <a:sym typeface="Fira Sans"/>
              </a:rPr>
              <a:t>Annual Stewardship (and end-of-year gifts)</a:t>
            </a:r>
            <a:endParaRPr sz="1500" b="0" i="0" u="none" strike="noStrike" cap="none">
              <a:solidFill>
                <a:srgbClr val="000000"/>
              </a:solidFill>
              <a:latin typeface="Fira Sans"/>
              <a:ea typeface="Fira Sans"/>
              <a:cs typeface="Fira Sans"/>
              <a:sym typeface="Fira Sans"/>
            </a:endParaRPr>
          </a:p>
          <a:p>
            <a:pPr marL="157010" marR="0" lvl="0" indent="-157010" algn="l" rtl="0">
              <a:lnSpc>
                <a:spcPct val="150000"/>
              </a:lnSpc>
              <a:spcBef>
                <a:spcPts val="0"/>
              </a:spcBef>
              <a:spcAft>
                <a:spcPts val="0"/>
              </a:spcAft>
              <a:buClr>
                <a:srgbClr val="000000"/>
              </a:buClr>
              <a:buSzPts val="1500"/>
              <a:buFont typeface="Fira Sans"/>
              <a:buChar char="•"/>
            </a:pPr>
            <a:r>
              <a:rPr lang="en" sz="1500" b="0" i="0" u="none" strike="noStrike" cap="none">
                <a:solidFill>
                  <a:srgbClr val="000000"/>
                </a:solidFill>
                <a:latin typeface="Fira Sans"/>
                <a:ea typeface="Fira Sans"/>
                <a:cs typeface="Fira Sans"/>
                <a:sym typeface="Fira Sans"/>
              </a:rPr>
              <a:t>Life Event (birth or death, marriage, etc.)</a:t>
            </a:r>
            <a:endParaRPr sz="1500" b="0" i="0" u="none" strike="noStrike" cap="none">
              <a:solidFill>
                <a:srgbClr val="000000"/>
              </a:solidFill>
              <a:latin typeface="Fira Sans"/>
              <a:ea typeface="Fira Sans"/>
              <a:cs typeface="Fira Sans"/>
              <a:sym typeface="Fira Sans"/>
            </a:endParaRPr>
          </a:p>
          <a:p>
            <a:pPr marL="157010" marR="0" lvl="0" indent="-157010" algn="l" rtl="0">
              <a:lnSpc>
                <a:spcPct val="150000"/>
              </a:lnSpc>
              <a:spcBef>
                <a:spcPts val="0"/>
              </a:spcBef>
              <a:spcAft>
                <a:spcPts val="0"/>
              </a:spcAft>
              <a:buClr>
                <a:srgbClr val="000000"/>
              </a:buClr>
              <a:buSzPts val="1500"/>
              <a:buFont typeface="Fira Sans"/>
              <a:buChar char="•"/>
            </a:pPr>
            <a:r>
              <a:rPr lang="en" sz="1500" b="0" i="0" u="none" strike="noStrike" cap="none">
                <a:solidFill>
                  <a:srgbClr val="000000"/>
                </a:solidFill>
                <a:latin typeface="Fira Sans"/>
                <a:ea typeface="Fira Sans"/>
                <a:cs typeface="Fira Sans"/>
                <a:sym typeface="Fira Sans"/>
              </a:rPr>
              <a:t>Capital Campaign</a:t>
            </a:r>
            <a:endParaRPr sz="1400" b="0" i="0" u="none" strike="noStrike" cap="none">
              <a:solidFill>
                <a:srgbClr val="000000"/>
              </a:solidFill>
              <a:latin typeface="Arial"/>
              <a:ea typeface="Arial"/>
              <a:cs typeface="Arial"/>
              <a:sym typeface="Arial"/>
            </a:endParaRPr>
          </a:p>
          <a:p>
            <a:pPr marL="157010" marR="0" lvl="0" indent="-157010" algn="l" rtl="0">
              <a:lnSpc>
                <a:spcPct val="150000"/>
              </a:lnSpc>
              <a:spcBef>
                <a:spcPts val="0"/>
              </a:spcBef>
              <a:spcAft>
                <a:spcPts val="0"/>
              </a:spcAft>
              <a:buClr>
                <a:srgbClr val="000000"/>
              </a:buClr>
              <a:buSzPts val="1500"/>
              <a:buFont typeface="Fira Sans"/>
              <a:buChar char="•"/>
            </a:pPr>
            <a:r>
              <a:rPr lang="en" sz="1500" b="0" i="0" u="none" strike="noStrike" cap="none">
                <a:solidFill>
                  <a:srgbClr val="000000"/>
                </a:solidFill>
                <a:latin typeface="Fira Sans"/>
                <a:ea typeface="Fira Sans"/>
                <a:cs typeface="Fira Sans"/>
                <a:sym typeface="Fira Sans"/>
              </a:rPr>
              <a:t>Planned Gift</a:t>
            </a:r>
            <a:endParaRPr sz="1400" b="0" i="0" u="none" strike="noStrike" cap="none">
              <a:solidFill>
                <a:srgbClr val="000000"/>
              </a:solidFill>
              <a:latin typeface="Arial"/>
              <a:ea typeface="Arial"/>
              <a:cs typeface="Arial"/>
              <a:sym typeface="Arial"/>
            </a:endParaRPr>
          </a:p>
          <a:p>
            <a:pPr marL="157012" marR="0" lvl="0" indent="-157012" algn="l" rtl="0">
              <a:lnSpc>
                <a:spcPct val="150000"/>
              </a:lnSpc>
              <a:spcBef>
                <a:spcPts val="0"/>
              </a:spcBef>
              <a:spcAft>
                <a:spcPts val="0"/>
              </a:spcAft>
              <a:buClr>
                <a:srgbClr val="000000"/>
              </a:buClr>
              <a:buSzPts val="1500"/>
              <a:buFont typeface="Fira Sans"/>
              <a:buChar char="•"/>
            </a:pPr>
            <a:r>
              <a:rPr lang="en" sz="1500" b="0" i="0" u="none" strike="noStrike" cap="none">
                <a:solidFill>
                  <a:srgbClr val="000000"/>
                </a:solidFill>
                <a:latin typeface="Fira Sans"/>
                <a:ea typeface="Fira Sans"/>
                <a:cs typeface="Fira Sans"/>
                <a:sym typeface="Fira Sans"/>
              </a:rPr>
              <a:t>Direct Ask for a Special Project</a:t>
            </a:r>
            <a:endParaRPr sz="1400" b="0" i="0" u="none" strike="noStrike" cap="none">
              <a:solidFill>
                <a:srgbClr val="000000"/>
              </a:solidFill>
              <a:latin typeface="Arial"/>
              <a:ea typeface="Arial"/>
              <a:cs typeface="Arial"/>
              <a:sym typeface="Arial"/>
            </a:endParaRPr>
          </a:p>
        </p:txBody>
      </p:sp>
      <p:pic>
        <p:nvPicPr>
          <p:cNvPr id="327" name="Google Shape;327;p63" descr="Shape 304"/>
          <p:cNvPicPr preferRelativeResize="0"/>
          <p:nvPr/>
        </p:nvPicPr>
        <p:blipFill rotWithShape="1">
          <a:blip r:embed="rId3">
            <a:alphaModFix/>
          </a:blip>
          <a:srcRect/>
          <a:stretch/>
        </p:blipFill>
        <p:spPr>
          <a:xfrm>
            <a:off x="8022159" y="68368"/>
            <a:ext cx="1051728" cy="1104949"/>
          </a:xfrm>
          <a:prstGeom prst="rect">
            <a:avLst/>
          </a:prstGeom>
          <a:noFill/>
          <a:ln>
            <a:noFill/>
          </a:ln>
        </p:spPr>
      </p:pic>
      <p:sp>
        <p:nvSpPr>
          <p:cNvPr id="328" name="Google Shape;328;p63"/>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The 5 W’s of Major Giving</a:t>
            </a:r>
            <a:endParaRPr/>
          </a:p>
        </p:txBody>
      </p:sp>
      <p:pic>
        <p:nvPicPr>
          <p:cNvPr id="329" name="Google Shape;329;p63" descr="Shape 307"/>
          <p:cNvPicPr preferRelativeResize="0"/>
          <p:nvPr/>
        </p:nvPicPr>
        <p:blipFill rotWithShape="1">
          <a:blip r:embed="rId4">
            <a:alphaModFix/>
          </a:blip>
          <a:srcRect/>
          <a:stretch/>
        </p:blipFill>
        <p:spPr>
          <a:xfrm>
            <a:off x="5408691" y="1543373"/>
            <a:ext cx="396478" cy="396478"/>
          </a:xfrm>
          <a:prstGeom prst="rect">
            <a:avLst/>
          </a:prstGeom>
          <a:noFill/>
          <a:ln>
            <a:noFill/>
          </a:ln>
        </p:spPr>
      </p:pic>
      <p:sp>
        <p:nvSpPr>
          <p:cNvPr id="330" name="Google Shape;330;p63"/>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64"/>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64"/>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The 5 W’s of Major Giving</a:t>
            </a:r>
            <a:endParaRPr/>
          </a:p>
        </p:txBody>
      </p:sp>
      <p:pic>
        <p:nvPicPr>
          <p:cNvPr id="337" name="Google Shape;337;p64" descr="Shape 239"/>
          <p:cNvPicPr preferRelativeResize="0"/>
          <p:nvPr/>
        </p:nvPicPr>
        <p:blipFill rotWithShape="1">
          <a:blip r:embed="rId3">
            <a:alphaModFix/>
          </a:blip>
          <a:srcRect/>
          <a:stretch/>
        </p:blipFill>
        <p:spPr>
          <a:xfrm>
            <a:off x="8022159" y="68368"/>
            <a:ext cx="1051728" cy="1104949"/>
          </a:xfrm>
          <a:prstGeom prst="rect">
            <a:avLst/>
          </a:prstGeom>
          <a:noFill/>
          <a:ln>
            <a:noFill/>
          </a:ln>
        </p:spPr>
      </p:pic>
      <p:pic>
        <p:nvPicPr>
          <p:cNvPr id="338" name="Google Shape;338;p64" descr="Shape 240"/>
          <p:cNvPicPr preferRelativeResize="0"/>
          <p:nvPr/>
        </p:nvPicPr>
        <p:blipFill rotWithShape="1">
          <a:blip r:embed="rId4">
            <a:alphaModFix/>
          </a:blip>
          <a:srcRect t="47738"/>
          <a:stretch/>
        </p:blipFill>
        <p:spPr>
          <a:xfrm>
            <a:off x="544735" y="2056996"/>
            <a:ext cx="7905172" cy="2353371"/>
          </a:xfrm>
          <a:prstGeom prst="rect">
            <a:avLst/>
          </a:prstGeom>
          <a:noFill/>
          <a:ln>
            <a:noFill/>
          </a:ln>
        </p:spPr>
      </p:pic>
      <p:sp>
        <p:nvSpPr>
          <p:cNvPr id="339" name="Google Shape;339;p64"/>
          <p:cNvSpPr txBox="1">
            <a:spLocks noGrp="1"/>
          </p:cNvSpPr>
          <p:nvPr>
            <p:ph type="body" idx="1"/>
          </p:nvPr>
        </p:nvSpPr>
        <p:spPr>
          <a:xfrm>
            <a:off x="387200" y="1504671"/>
            <a:ext cx="8369701" cy="857101"/>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2400"/>
              <a:buNone/>
            </a:pPr>
            <a:r>
              <a:rPr lang="en">
                <a:solidFill>
                  <a:srgbClr val="C00000"/>
                </a:solidFill>
                <a:latin typeface="Fira Sans SemiBold"/>
                <a:ea typeface="Fira Sans SemiBold"/>
                <a:cs typeface="Fira Sans SemiBold"/>
                <a:sym typeface="Fira Sans SemiBold"/>
              </a:rPr>
              <a:t>What is a Major Gift (for you)?</a:t>
            </a:r>
            <a:endParaRPr/>
          </a:p>
          <a:p>
            <a:pPr marL="180472" lvl="0" indent="-180472" algn="l" rtl="0">
              <a:lnSpc>
                <a:spcPct val="100000"/>
              </a:lnSpc>
              <a:spcBef>
                <a:spcPts val="0"/>
              </a:spcBef>
              <a:spcAft>
                <a:spcPts val="0"/>
              </a:spcAft>
              <a:buSzPts val="1800"/>
              <a:buChar char="•"/>
            </a:pPr>
            <a:r>
              <a:rPr lang="en" sz="1800"/>
              <a:t>Hint: It’s all relative!</a:t>
            </a:r>
            <a:endParaRPr/>
          </a:p>
        </p:txBody>
      </p:sp>
      <p:sp>
        <p:nvSpPr>
          <p:cNvPr id="340" name="Google Shape;340;p64"/>
          <p:cNvSpPr txBox="1"/>
          <p:nvPr/>
        </p:nvSpPr>
        <p:spPr>
          <a:xfrm>
            <a:off x="2377575" y="4188374"/>
            <a:ext cx="1109701" cy="306112"/>
          </a:xfrm>
          <a:prstGeom prst="rect">
            <a:avLst/>
          </a:prstGeom>
          <a:noFill/>
          <a:ln>
            <a:noFill/>
          </a:ln>
        </p:spPr>
        <p:txBody>
          <a:bodyPr spcFirstLastPara="1" wrap="square" lIns="91400" tIns="91400" rIns="91400" bIns="914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Arial"/>
                <a:ea typeface="Arial"/>
                <a:cs typeface="Arial"/>
                <a:sym typeface="Arial"/>
              </a:rPr>
              <a:t>Donor Pyramid</a:t>
            </a:r>
            <a:endParaRPr sz="1400" b="0" i="0" u="none" strike="noStrike" cap="none">
              <a:solidFill>
                <a:srgbClr val="000000"/>
              </a:solidFill>
              <a:latin typeface="Arial"/>
              <a:ea typeface="Arial"/>
              <a:cs typeface="Arial"/>
              <a:sym typeface="Arial"/>
            </a:endParaRPr>
          </a:p>
        </p:txBody>
      </p:sp>
      <p:sp>
        <p:nvSpPr>
          <p:cNvPr id="341" name="Google Shape;341;p64"/>
          <p:cNvSpPr txBox="1"/>
          <p:nvPr/>
        </p:nvSpPr>
        <p:spPr>
          <a:xfrm>
            <a:off x="5436749" y="4188374"/>
            <a:ext cx="1616701" cy="306112"/>
          </a:xfrm>
          <a:prstGeom prst="rect">
            <a:avLst/>
          </a:prstGeom>
          <a:noFill/>
          <a:ln>
            <a:noFill/>
          </a:ln>
        </p:spPr>
        <p:txBody>
          <a:bodyPr spcFirstLastPara="1" wrap="square" lIns="91400" tIns="91400" rIns="91400" bIns="914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Arial"/>
                <a:ea typeface="Arial"/>
                <a:cs typeface="Arial"/>
                <a:sym typeface="Arial"/>
              </a:rPr>
              <a:t>Dollar (Reverse) Pyramid</a:t>
            </a:r>
            <a:endParaRPr sz="1400" b="0" i="0" u="none" strike="noStrike" cap="none">
              <a:solidFill>
                <a:srgbClr val="000000"/>
              </a:solidFill>
              <a:latin typeface="Arial"/>
              <a:ea typeface="Arial"/>
              <a:cs typeface="Arial"/>
              <a:sym typeface="Arial"/>
            </a:endParaRPr>
          </a:p>
        </p:txBody>
      </p:sp>
      <p:pic>
        <p:nvPicPr>
          <p:cNvPr id="342" name="Google Shape;342;p64" descr="Shape 245"/>
          <p:cNvPicPr preferRelativeResize="0"/>
          <p:nvPr/>
        </p:nvPicPr>
        <p:blipFill rotWithShape="1">
          <a:blip r:embed="rId5">
            <a:alphaModFix/>
          </a:blip>
          <a:srcRect/>
          <a:stretch/>
        </p:blipFill>
        <p:spPr>
          <a:xfrm>
            <a:off x="4721066" y="1482867"/>
            <a:ext cx="428334" cy="428334"/>
          </a:xfrm>
          <a:prstGeom prst="rect">
            <a:avLst/>
          </a:prstGeom>
          <a:noFill/>
          <a:ln>
            <a:noFill/>
          </a:ln>
        </p:spPr>
      </p:pic>
      <p:sp>
        <p:nvSpPr>
          <p:cNvPr id="343" name="Google Shape;343;p64"/>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2</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65"/>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65"/>
          <p:cNvSpPr txBox="1"/>
          <p:nvPr/>
        </p:nvSpPr>
        <p:spPr>
          <a:xfrm>
            <a:off x="387212" y="1504669"/>
            <a:ext cx="8369700" cy="18624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C00000"/>
              </a:buClr>
              <a:buSzPts val="2500"/>
              <a:buFont typeface="Fira Sans SemiBold"/>
              <a:buNone/>
            </a:pPr>
            <a:r>
              <a:rPr lang="en" sz="2500" b="0" i="0" u="none" strike="noStrike" cap="none">
                <a:solidFill>
                  <a:srgbClr val="C00000"/>
                </a:solidFill>
                <a:latin typeface="Fira Sans SemiBold"/>
                <a:ea typeface="Fira Sans SemiBold"/>
                <a:cs typeface="Fira Sans SemiBold"/>
                <a:sym typeface="Fira Sans SemiBold"/>
              </a:rPr>
              <a:t>Who gives Major Gifts? (Good…)</a:t>
            </a:r>
            <a:br>
              <a:rPr lang="en" sz="2500" b="0" i="0" u="none" strike="noStrike" cap="none">
                <a:solidFill>
                  <a:srgbClr val="C00000"/>
                </a:solidFill>
                <a:latin typeface="Fira Sans SemiBold"/>
                <a:ea typeface="Fira Sans SemiBold"/>
                <a:cs typeface="Fira Sans SemiBold"/>
                <a:sym typeface="Fira Sans SemiBold"/>
              </a:rPr>
            </a:br>
            <a:endParaRPr sz="1400" b="0" i="0" u="none" strike="noStrike" cap="none">
              <a:solidFill>
                <a:srgbClr val="000000"/>
              </a:solidFill>
              <a:latin typeface="Arial"/>
              <a:ea typeface="Arial"/>
              <a:cs typeface="Arial"/>
              <a:sym typeface="Arial"/>
            </a:endParaRPr>
          </a:p>
          <a:p>
            <a:pPr marL="162425" marR="0" lvl="0" indent="-162425" algn="l" rtl="0">
              <a:lnSpc>
                <a:spcPct val="100000"/>
              </a:lnSpc>
              <a:spcBef>
                <a:spcPts val="0"/>
              </a:spcBef>
              <a:spcAft>
                <a:spcPts val="0"/>
              </a:spcAft>
              <a:buClr>
                <a:srgbClr val="000000"/>
              </a:buClr>
              <a:buSzPts val="1600"/>
              <a:buFont typeface="Fira Sans"/>
              <a:buChar char="•"/>
            </a:pPr>
            <a:r>
              <a:rPr lang="en" sz="1600" b="0" i="0" u="none" strike="noStrike" cap="none">
                <a:solidFill>
                  <a:srgbClr val="000000"/>
                </a:solidFill>
                <a:latin typeface="Fira Sans SemiBold"/>
                <a:ea typeface="Fira Sans SemiBold"/>
                <a:cs typeface="Fira Sans SemiBold"/>
                <a:sym typeface="Fira Sans SemiBold"/>
              </a:rPr>
              <a:t>Linkage</a:t>
            </a:r>
            <a:r>
              <a:rPr lang="en" sz="1600" b="0" i="0" u="none" strike="noStrike" cap="none">
                <a:solidFill>
                  <a:srgbClr val="000000"/>
                </a:solidFill>
                <a:latin typeface="Fira Sans"/>
                <a:ea typeface="Fira Sans"/>
                <a:cs typeface="Fira Sans"/>
                <a:sym typeface="Fira Sans"/>
              </a:rPr>
              <a:t> – Is the donor connected to the congregation or faith community?</a:t>
            </a:r>
            <a:endParaRPr sz="1400" b="0" i="0" u="none" strike="noStrike" cap="none">
              <a:solidFill>
                <a:srgbClr val="000000"/>
              </a:solidFill>
              <a:latin typeface="Fira Sans"/>
              <a:ea typeface="Fira Sans"/>
              <a:cs typeface="Fira Sans"/>
              <a:sym typeface="Fira Sans"/>
            </a:endParaRPr>
          </a:p>
          <a:p>
            <a:pPr marL="0" marR="0" lvl="0" indent="4572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Fira Sans"/>
              <a:ea typeface="Fira Sans"/>
              <a:cs typeface="Fira Sans"/>
              <a:sym typeface="Fira Sans"/>
            </a:endParaRPr>
          </a:p>
          <a:p>
            <a:pPr marL="162425" marR="0" lvl="0" indent="-162425" algn="l" rtl="0">
              <a:lnSpc>
                <a:spcPct val="100000"/>
              </a:lnSpc>
              <a:spcBef>
                <a:spcPts val="0"/>
              </a:spcBef>
              <a:spcAft>
                <a:spcPts val="0"/>
              </a:spcAft>
              <a:buClr>
                <a:srgbClr val="000000"/>
              </a:buClr>
              <a:buSzPts val="1600"/>
              <a:buFont typeface="Fira Sans"/>
              <a:buChar char="•"/>
            </a:pPr>
            <a:r>
              <a:rPr lang="en" sz="1600" b="0" i="0" u="none" strike="noStrike" cap="none">
                <a:solidFill>
                  <a:srgbClr val="000000"/>
                </a:solidFill>
                <a:latin typeface="Fira Sans SemiBold"/>
                <a:ea typeface="Fira Sans SemiBold"/>
                <a:cs typeface="Fira Sans SemiBold"/>
                <a:sym typeface="Fira Sans SemiBold"/>
              </a:rPr>
              <a:t>Ability</a:t>
            </a:r>
            <a:r>
              <a:rPr lang="en" sz="1600" b="0" i="0" u="none" strike="noStrike" cap="none">
                <a:solidFill>
                  <a:srgbClr val="000000"/>
                </a:solidFill>
                <a:latin typeface="Fira Sans"/>
                <a:ea typeface="Fira Sans"/>
                <a:cs typeface="Fira Sans"/>
                <a:sym typeface="Fira Sans"/>
              </a:rPr>
              <a:t> – Does the donor have the financial capacity to make a large gift?</a:t>
            </a:r>
            <a:endParaRPr sz="1400" b="0" i="0" u="none" strike="noStrike" cap="none">
              <a:solidFill>
                <a:srgbClr val="000000"/>
              </a:solidFill>
              <a:latin typeface="Fira Sans"/>
              <a:ea typeface="Fira Sans"/>
              <a:cs typeface="Fira Sans"/>
              <a:sym typeface="Fira Sans"/>
            </a:endParaRPr>
          </a:p>
          <a:p>
            <a:pPr marL="0" marR="0" lvl="0" indent="4572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Fira Sans"/>
              <a:ea typeface="Fira Sans"/>
              <a:cs typeface="Fira Sans"/>
              <a:sym typeface="Fira Sans"/>
            </a:endParaRPr>
          </a:p>
          <a:p>
            <a:pPr marL="162425" marR="0" lvl="0" indent="-162425" algn="l" rtl="0">
              <a:lnSpc>
                <a:spcPct val="100000"/>
              </a:lnSpc>
              <a:spcBef>
                <a:spcPts val="0"/>
              </a:spcBef>
              <a:spcAft>
                <a:spcPts val="0"/>
              </a:spcAft>
              <a:buClr>
                <a:srgbClr val="000000"/>
              </a:buClr>
              <a:buSzPts val="1600"/>
              <a:buFont typeface="Fira Sans"/>
              <a:buChar char="•"/>
            </a:pPr>
            <a:r>
              <a:rPr lang="en" sz="1600" b="0" i="0" u="none" strike="noStrike" cap="none">
                <a:solidFill>
                  <a:srgbClr val="000000"/>
                </a:solidFill>
                <a:latin typeface="Fira Sans SemiBold"/>
                <a:ea typeface="Fira Sans SemiBold"/>
                <a:cs typeface="Fira Sans SemiBold"/>
                <a:sym typeface="Fira Sans SemiBold"/>
              </a:rPr>
              <a:t>Interest</a:t>
            </a:r>
            <a:r>
              <a:rPr lang="en" sz="1600" b="0" i="0" u="none" strike="noStrike" cap="none">
                <a:solidFill>
                  <a:srgbClr val="000000"/>
                </a:solidFill>
                <a:latin typeface="Fira Sans"/>
                <a:ea typeface="Fira Sans"/>
                <a:cs typeface="Fira Sans"/>
                <a:sym typeface="Fira Sans"/>
              </a:rPr>
              <a:t> – Is the donor interested in the project or program that needs funding?</a:t>
            </a:r>
            <a:endParaRPr sz="1400" b="0" i="0" u="none" strike="noStrike" cap="none">
              <a:solidFill>
                <a:srgbClr val="000000"/>
              </a:solidFill>
              <a:latin typeface="Arial"/>
              <a:ea typeface="Arial"/>
              <a:cs typeface="Arial"/>
              <a:sym typeface="Arial"/>
            </a:endParaRPr>
          </a:p>
        </p:txBody>
      </p:sp>
      <p:pic>
        <p:nvPicPr>
          <p:cNvPr id="350" name="Google Shape;350;p65" descr="Shape 273"/>
          <p:cNvPicPr preferRelativeResize="0"/>
          <p:nvPr/>
        </p:nvPicPr>
        <p:blipFill rotWithShape="1">
          <a:blip r:embed="rId3">
            <a:alphaModFix/>
          </a:blip>
          <a:srcRect/>
          <a:stretch/>
        </p:blipFill>
        <p:spPr>
          <a:xfrm>
            <a:off x="8022159" y="68368"/>
            <a:ext cx="1051728" cy="1104949"/>
          </a:xfrm>
          <a:prstGeom prst="rect">
            <a:avLst/>
          </a:prstGeom>
          <a:noFill/>
          <a:ln>
            <a:noFill/>
          </a:ln>
        </p:spPr>
      </p:pic>
      <p:sp>
        <p:nvSpPr>
          <p:cNvPr id="351" name="Google Shape;351;p65"/>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The 5 W’s of Major Giving</a:t>
            </a:r>
            <a:endParaRPr/>
          </a:p>
        </p:txBody>
      </p:sp>
      <p:pic>
        <p:nvPicPr>
          <p:cNvPr id="352" name="Google Shape;352;p65" descr="Shape 276"/>
          <p:cNvPicPr preferRelativeResize="0"/>
          <p:nvPr/>
        </p:nvPicPr>
        <p:blipFill rotWithShape="1">
          <a:blip r:embed="rId4">
            <a:alphaModFix/>
          </a:blip>
          <a:srcRect/>
          <a:stretch/>
        </p:blipFill>
        <p:spPr>
          <a:xfrm>
            <a:off x="5092891" y="1552222"/>
            <a:ext cx="396478" cy="396478"/>
          </a:xfrm>
          <a:prstGeom prst="rect">
            <a:avLst/>
          </a:prstGeom>
          <a:noFill/>
          <a:ln>
            <a:noFill/>
          </a:ln>
        </p:spPr>
      </p:pic>
      <p:sp>
        <p:nvSpPr>
          <p:cNvPr id="353" name="Google Shape;353;p65"/>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66"/>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66"/>
          <p:cNvSpPr txBox="1"/>
          <p:nvPr/>
        </p:nvSpPr>
        <p:spPr>
          <a:xfrm>
            <a:off x="387200" y="1504675"/>
            <a:ext cx="8686800" cy="18624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C00000"/>
              </a:buClr>
              <a:buSzPts val="2500"/>
              <a:buFont typeface="Fira Sans SemiBold"/>
              <a:buNone/>
            </a:pPr>
            <a:r>
              <a:rPr lang="en" sz="2500" b="0" i="0" u="none" strike="noStrike" cap="none">
                <a:solidFill>
                  <a:srgbClr val="C00000"/>
                </a:solidFill>
                <a:latin typeface="Fira Sans SemiBold"/>
                <a:ea typeface="Fira Sans SemiBold"/>
                <a:cs typeface="Fira Sans SemiBold"/>
                <a:sym typeface="Fira Sans SemiBold"/>
              </a:rPr>
              <a:t>Who gives Major Gifts? (Better!)</a:t>
            </a:r>
            <a:br>
              <a:rPr lang="en" sz="2500" b="0" i="0" u="none" strike="noStrike" cap="none">
                <a:solidFill>
                  <a:srgbClr val="C00000"/>
                </a:solidFill>
                <a:latin typeface="Fira Sans SemiBold"/>
                <a:ea typeface="Fira Sans SemiBold"/>
                <a:cs typeface="Fira Sans SemiBold"/>
                <a:sym typeface="Fira Sans SemiBold"/>
              </a:rPr>
            </a:br>
            <a:endParaRPr sz="1400" b="0" i="0" u="none" strike="noStrike" cap="none">
              <a:solidFill>
                <a:srgbClr val="000000"/>
              </a:solidFill>
              <a:latin typeface="Arial"/>
              <a:ea typeface="Arial"/>
              <a:cs typeface="Arial"/>
              <a:sym typeface="Arial"/>
            </a:endParaRPr>
          </a:p>
          <a:p>
            <a:pPr marL="162425" marR="0" lvl="0" indent="-162425" algn="l" rtl="0">
              <a:lnSpc>
                <a:spcPct val="100000"/>
              </a:lnSpc>
              <a:spcBef>
                <a:spcPts val="0"/>
              </a:spcBef>
              <a:spcAft>
                <a:spcPts val="0"/>
              </a:spcAft>
              <a:buClr>
                <a:srgbClr val="000000"/>
              </a:buClr>
              <a:buSzPts val="1600"/>
              <a:buFont typeface="Fira Sans"/>
              <a:buChar char="•"/>
            </a:pPr>
            <a:r>
              <a:rPr lang="en" sz="1600" b="0" i="0" u="none" strike="noStrike" cap="none">
                <a:solidFill>
                  <a:srgbClr val="000000"/>
                </a:solidFill>
                <a:latin typeface="Fira Sans SemiBold"/>
                <a:ea typeface="Fira Sans SemiBold"/>
                <a:cs typeface="Fira Sans SemiBold"/>
                <a:sym typeface="Fira Sans SemiBold"/>
              </a:rPr>
              <a:t>Linkage</a:t>
            </a:r>
            <a:r>
              <a:rPr lang="en" sz="1600" b="0" i="0" u="none" strike="noStrike" cap="none">
                <a:solidFill>
                  <a:srgbClr val="000000"/>
                </a:solidFill>
                <a:latin typeface="Fira Sans"/>
                <a:ea typeface="Fira Sans"/>
                <a:cs typeface="Fira Sans"/>
                <a:sym typeface="Fira Sans"/>
              </a:rPr>
              <a:t> – How deeply is the donor connected to the congregation or faith community?</a:t>
            </a:r>
            <a:endParaRPr sz="1400" b="0" i="0" u="none" strike="noStrike" cap="none">
              <a:solidFill>
                <a:srgbClr val="000000"/>
              </a:solidFill>
              <a:latin typeface="Fira Sans"/>
              <a:ea typeface="Fira Sans"/>
              <a:cs typeface="Fira Sans"/>
              <a:sym typeface="Fira Sans"/>
            </a:endParaRPr>
          </a:p>
          <a:p>
            <a:pPr marL="0" marR="0" lvl="0" indent="4572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Fira Sans"/>
              <a:ea typeface="Fira Sans"/>
              <a:cs typeface="Fira Sans"/>
              <a:sym typeface="Fira Sans"/>
            </a:endParaRPr>
          </a:p>
          <a:p>
            <a:pPr marL="162425" marR="0" lvl="0" indent="-162425" algn="l" rtl="0">
              <a:lnSpc>
                <a:spcPct val="100000"/>
              </a:lnSpc>
              <a:spcBef>
                <a:spcPts val="0"/>
              </a:spcBef>
              <a:spcAft>
                <a:spcPts val="0"/>
              </a:spcAft>
              <a:buClr>
                <a:srgbClr val="000000"/>
              </a:buClr>
              <a:buSzPts val="1600"/>
              <a:buFont typeface="Fira Sans"/>
              <a:buChar char="•"/>
            </a:pPr>
            <a:r>
              <a:rPr lang="en" sz="1600" b="0" i="0" u="none" strike="noStrike" cap="none">
                <a:solidFill>
                  <a:srgbClr val="000000"/>
                </a:solidFill>
                <a:latin typeface="Fira Sans SemiBold"/>
                <a:ea typeface="Fira Sans SemiBold"/>
                <a:cs typeface="Fira Sans SemiBold"/>
                <a:sym typeface="Fira Sans SemiBold"/>
              </a:rPr>
              <a:t>Involvement</a:t>
            </a:r>
            <a:r>
              <a:rPr lang="en" sz="1600" b="0" i="0" u="none" strike="noStrike" cap="none">
                <a:solidFill>
                  <a:srgbClr val="000000"/>
                </a:solidFill>
                <a:latin typeface="Fira Sans"/>
                <a:ea typeface="Fira Sans"/>
                <a:cs typeface="Fira Sans"/>
                <a:sym typeface="Fira Sans"/>
              </a:rPr>
              <a:t> – Is the donor involved in planning and strategy?</a:t>
            </a:r>
            <a:endParaRPr sz="1400" b="0" i="0" u="none" strike="noStrike" cap="none">
              <a:solidFill>
                <a:srgbClr val="000000"/>
              </a:solidFill>
              <a:latin typeface="Fira Sans"/>
              <a:ea typeface="Fira Sans"/>
              <a:cs typeface="Fira Sans"/>
              <a:sym typeface="Fira Sans"/>
            </a:endParaRPr>
          </a:p>
          <a:p>
            <a:pPr marL="0" marR="0" lvl="0" indent="4572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Fira Sans"/>
              <a:ea typeface="Fira Sans"/>
              <a:cs typeface="Fira Sans"/>
              <a:sym typeface="Fira Sans"/>
            </a:endParaRPr>
          </a:p>
          <a:p>
            <a:pPr marL="162425" marR="0" lvl="0" indent="-162425" algn="l" rtl="0">
              <a:lnSpc>
                <a:spcPct val="100000"/>
              </a:lnSpc>
              <a:spcBef>
                <a:spcPts val="0"/>
              </a:spcBef>
              <a:spcAft>
                <a:spcPts val="0"/>
              </a:spcAft>
              <a:buClr>
                <a:srgbClr val="000000"/>
              </a:buClr>
              <a:buSzPts val="1600"/>
              <a:buFont typeface="Fira Sans"/>
              <a:buChar char="•"/>
            </a:pPr>
            <a:r>
              <a:rPr lang="en" sz="1600" b="0" i="0" u="none" strike="noStrike" cap="none">
                <a:solidFill>
                  <a:srgbClr val="000000"/>
                </a:solidFill>
                <a:latin typeface="Fira Sans SemiBold"/>
                <a:ea typeface="Fira Sans SemiBold"/>
                <a:cs typeface="Fira Sans SemiBold"/>
                <a:sym typeface="Fira Sans SemiBold"/>
              </a:rPr>
              <a:t>Advocacy</a:t>
            </a:r>
            <a:r>
              <a:rPr lang="en" sz="1600" b="0" i="0" u="none" strike="noStrike" cap="none">
                <a:solidFill>
                  <a:srgbClr val="000000"/>
                </a:solidFill>
                <a:latin typeface="Fira Sans"/>
                <a:ea typeface="Fira Sans"/>
                <a:cs typeface="Fira Sans"/>
                <a:sym typeface="Fira Sans"/>
              </a:rPr>
              <a:t> – Has the donor been an active voice for the congregation or faith community?</a:t>
            </a:r>
            <a:endParaRPr sz="1400" b="0" i="0" u="none" strike="noStrike" cap="none">
              <a:solidFill>
                <a:srgbClr val="000000"/>
              </a:solidFill>
              <a:latin typeface="Fira Sans"/>
              <a:ea typeface="Fira Sans"/>
              <a:cs typeface="Fira Sans"/>
              <a:sym typeface="Fira Sans"/>
            </a:endParaRPr>
          </a:p>
        </p:txBody>
      </p:sp>
      <p:pic>
        <p:nvPicPr>
          <p:cNvPr id="360" name="Google Shape;360;p66" descr="Shape 283"/>
          <p:cNvPicPr preferRelativeResize="0"/>
          <p:nvPr/>
        </p:nvPicPr>
        <p:blipFill rotWithShape="1">
          <a:blip r:embed="rId3">
            <a:alphaModFix/>
          </a:blip>
          <a:srcRect/>
          <a:stretch/>
        </p:blipFill>
        <p:spPr>
          <a:xfrm>
            <a:off x="8022159" y="68368"/>
            <a:ext cx="1051728" cy="1104949"/>
          </a:xfrm>
          <a:prstGeom prst="rect">
            <a:avLst/>
          </a:prstGeom>
          <a:noFill/>
          <a:ln>
            <a:noFill/>
          </a:ln>
        </p:spPr>
      </p:pic>
      <p:sp>
        <p:nvSpPr>
          <p:cNvPr id="361" name="Google Shape;361;p66"/>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The 5 W’s of Major Giving</a:t>
            </a:r>
            <a:endParaRPr/>
          </a:p>
        </p:txBody>
      </p:sp>
      <p:pic>
        <p:nvPicPr>
          <p:cNvPr id="362" name="Google Shape;362;p66" descr="Shape 286"/>
          <p:cNvPicPr preferRelativeResize="0"/>
          <p:nvPr/>
        </p:nvPicPr>
        <p:blipFill rotWithShape="1">
          <a:blip r:embed="rId4">
            <a:alphaModFix/>
          </a:blip>
          <a:srcRect/>
          <a:stretch/>
        </p:blipFill>
        <p:spPr>
          <a:xfrm>
            <a:off x="5081916" y="1551298"/>
            <a:ext cx="396478" cy="396478"/>
          </a:xfrm>
          <a:prstGeom prst="rect">
            <a:avLst/>
          </a:prstGeom>
          <a:noFill/>
          <a:ln>
            <a:noFill/>
          </a:ln>
        </p:spPr>
      </p:pic>
      <p:sp>
        <p:nvSpPr>
          <p:cNvPr id="363" name="Google Shape;363;p66"/>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67"/>
          <p:cNvSpPr txBox="1"/>
          <p:nvPr/>
        </p:nvSpPr>
        <p:spPr>
          <a:xfrm>
            <a:off x="357575" y="1660150"/>
            <a:ext cx="4674900" cy="5994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C00000"/>
              </a:buClr>
              <a:buSzPts val="2800"/>
              <a:buFont typeface="Fira Sans SemiBold"/>
              <a:buNone/>
            </a:pPr>
            <a:r>
              <a:rPr lang="en" sz="2800" b="0" i="0" u="none" strike="noStrike" cap="none">
                <a:solidFill>
                  <a:srgbClr val="C00000"/>
                </a:solidFill>
                <a:latin typeface="Fira Sans SemiBold"/>
                <a:ea typeface="Fira Sans SemiBold"/>
                <a:cs typeface="Fira Sans SemiBold"/>
                <a:sym typeface="Fira Sans SemiBold"/>
              </a:rPr>
              <a:t>The Constituency Model</a:t>
            </a:r>
            <a:endParaRPr sz="1400" b="0" i="0" u="none" strike="noStrike" cap="none">
              <a:solidFill>
                <a:srgbClr val="000000"/>
              </a:solidFill>
              <a:latin typeface="Arial"/>
              <a:ea typeface="Arial"/>
              <a:cs typeface="Arial"/>
              <a:sym typeface="Arial"/>
            </a:endParaRPr>
          </a:p>
        </p:txBody>
      </p:sp>
      <p:pic>
        <p:nvPicPr>
          <p:cNvPr id="369" name="Google Shape;369;p67" descr="Shape 293"/>
          <p:cNvPicPr preferRelativeResize="0"/>
          <p:nvPr/>
        </p:nvPicPr>
        <p:blipFill rotWithShape="1">
          <a:blip r:embed="rId3">
            <a:alphaModFix/>
          </a:blip>
          <a:srcRect/>
          <a:stretch/>
        </p:blipFill>
        <p:spPr>
          <a:xfrm>
            <a:off x="8022159" y="68368"/>
            <a:ext cx="1051728" cy="1104949"/>
          </a:xfrm>
          <a:prstGeom prst="rect">
            <a:avLst/>
          </a:prstGeom>
          <a:noFill/>
          <a:ln>
            <a:noFill/>
          </a:ln>
        </p:spPr>
      </p:pic>
      <p:pic>
        <p:nvPicPr>
          <p:cNvPr id="370" name="Google Shape;370;p67" descr="Shape 296"/>
          <p:cNvPicPr preferRelativeResize="0"/>
          <p:nvPr/>
        </p:nvPicPr>
        <p:blipFill rotWithShape="1">
          <a:blip r:embed="rId4">
            <a:alphaModFix/>
          </a:blip>
          <a:srcRect/>
          <a:stretch/>
        </p:blipFill>
        <p:spPr>
          <a:xfrm>
            <a:off x="457198" y="2145064"/>
            <a:ext cx="558375" cy="558376"/>
          </a:xfrm>
          <a:prstGeom prst="rect">
            <a:avLst/>
          </a:prstGeom>
          <a:noFill/>
          <a:ln>
            <a:noFill/>
          </a:ln>
        </p:spPr>
      </p:pic>
      <p:pic>
        <p:nvPicPr>
          <p:cNvPr id="371" name="Google Shape;371;p67" descr="PR2017.MajorGiftsPt1_constmodel2.jpg"/>
          <p:cNvPicPr preferRelativeResize="0"/>
          <p:nvPr/>
        </p:nvPicPr>
        <p:blipFill rotWithShape="1">
          <a:blip r:embed="rId5">
            <a:alphaModFix/>
          </a:blip>
          <a:srcRect l="32916"/>
          <a:stretch/>
        </p:blipFill>
        <p:spPr>
          <a:xfrm>
            <a:off x="4418946" y="77380"/>
            <a:ext cx="5949286" cy="4988740"/>
          </a:xfrm>
          <a:prstGeom prst="rect">
            <a:avLst/>
          </a:prstGeom>
          <a:noFill/>
          <a:ln>
            <a:noFill/>
          </a:ln>
        </p:spPr>
      </p:pic>
      <p:sp>
        <p:nvSpPr>
          <p:cNvPr id="372" name="Google Shape;372;p67"/>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4</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68"/>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68"/>
          <p:cNvSpPr txBox="1"/>
          <p:nvPr/>
        </p:nvSpPr>
        <p:spPr>
          <a:xfrm>
            <a:off x="387200" y="1504675"/>
            <a:ext cx="8686800" cy="26997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C00000"/>
              </a:buClr>
              <a:buSzPts val="2500"/>
              <a:buFont typeface="Fira Sans SemiBold"/>
              <a:buNone/>
            </a:pPr>
            <a:r>
              <a:rPr lang="en" sz="2500" b="0" i="0" u="none" strike="noStrike" cap="none">
                <a:solidFill>
                  <a:srgbClr val="C00000"/>
                </a:solidFill>
                <a:latin typeface="Fira Sans SemiBold"/>
                <a:ea typeface="Fira Sans SemiBold"/>
                <a:cs typeface="Fira Sans SemiBold"/>
                <a:sym typeface="Fira Sans SemiBold"/>
              </a:rPr>
              <a:t>The Constituency Model Post-COVID</a:t>
            </a:r>
            <a:br>
              <a:rPr lang="en" sz="2500" b="0" i="0" u="none" strike="noStrike" cap="none">
                <a:solidFill>
                  <a:srgbClr val="C00000"/>
                </a:solidFill>
                <a:latin typeface="Fira Sans SemiBold"/>
                <a:ea typeface="Fira Sans SemiBold"/>
                <a:cs typeface="Fira Sans SemiBold"/>
                <a:sym typeface="Fira Sans SemiBold"/>
              </a:rPr>
            </a:b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 sz="1600" b="0" i="0" u="none" strike="noStrike" cap="none">
                <a:solidFill>
                  <a:schemeClr val="dk1"/>
                </a:solidFill>
                <a:latin typeface="Fira Sans"/>
                <a:ea typeface="Fira Sans"/>
                <a:cs typeface="Fira Sans"/>
                <a:sym typeface="Fira Sans"/>
              </a:rPr>
              <a:t>Post-COVID Considerations</a:t>
            </a:r>
            <a:endParaRPr sz="1600" b="0" i="0" u="none" strike="noStrike" cap="none">
              <a:solidFill>
                <a:schemeClr val="dk1"/>
              </a:solidFill>
              <a:latin typeface="Fira Sans"/>
              <a:ea typeface="Fira Sans"/>
              <a:cs typeface="Fira Sans"/>
              <a:sym typeface="Fira Sans"/>
            </a:endParaRPr>
          </a:p>
          <a:p>
            <a:pPr marL="457200" marR="0" lvl="0" indent="-355600" algn="l" rtl="0">
              <a:lnSpc>
                <a:spcPct val="115000"/>
              </a:lnSpc>
              <a:spcBef>
                <a:spcPts val="0"/>
              </a:spcBef>
              <a:spcAft>
                <a:spcPts val="0"/>
              </a:spcAft>
              <a:buClr>
                <a:srgbClr val="000000"/>
              </a:buClr>
              <a:buSzPts val="2000"/>
              <a:buFont typeface="Fira Sans"/>
              <a:buChar char="•"/>
            </a:pPr>
            <a:r>
              <a:rPr lang="en" sz="1600" b="0" i="0" u="none" strike="noStrike" cap="none">
                <a:solidFill>
                  <a:schemeClr val="dk1"/>
                </a:solidFill>
                <a:latin typeface="Fira Sans"/>
                <a:ea typeface="Fira Sans"/>
                <a:cs typeface="Fira Sans"/>
                <a:sym typeface="Fira Sans"/>
              </a:rPr>
              <a:t>Your online constituency should be considered here. </a:t>
            </a:r>
            <a:endParaRPr sz="1600" b="0" i="0" u="none" strike="noStrike" cap="none">
              <a:solidFill>
                <a:schemeClr val="dk1"/>
              </a:solidFill>
              <a:latin typeface="Fira Sans"/>
              <a:ea typeface="Fira Sans"/>
              <a:cs typeface="Fira Sans"/>
              <a:sym typeface="Fira Sans"/>
            </a:endParaRPr>
          </a:p>
          <a:p>
            <a:pPr marL="457200" marR="0" lvl="0" indent="-355600" algn="l" rtl="0">
              <a:lnSpc>
                <a:spcPct val="115000"/>
              </a:lnSpc>
              <a:spcBef>
                <a:spcPts val="0"/>
              </a:spcBef>
              <a:spcAft>
                <a:spcPts val="0"/>
              </a:spcAft>
              <a:buClr>
                <a:srgbClr val="000000"/>
              </a:buClr>
              <a:buSzPts val="2000"/>
              <a:buFont typeface="Fira Sans"/>
              <a:buChar char="•"/>
            </a:pPr>
            <a:r>
              <a:rPr lang="en" sz="1600" b="0" i="0" u="none" strike="noStrike" cap="none">
                <a:solidFill>
                  <a:schemeClr val="dk1"/>
                </a:solidFill>
                <a:latin typeface="Fira Sans"/>
                <a:ea typeface="Fira Sans"/>
                <a:cs typeface="Fira Sans"/>
                <a:sym typeface="Fira Sans"/>
              </a:rPr>
              <a:t>Who has made comments?  </a:t>
            </a:r>
            <a:endParaRPr sz="1600" b="0" i="0" u="none" strike="noStrike" cap="none">
              <a:solidFill>
                <a:schemeClr val="dk1"/>
              </a:solidFill>
              <a:latin typeface="Fira Sans"/>
              <a:ea typeface="Fira Sans"/>
              <a:cs typeface="Fira Sans"/>
              <a:sym typeface="Fira Sans"/>
            </a:endParaRPr>
          </a:p>
          <a:p>
            <a:pPr marL="457200" marR="0" lvl="0" indent="-355600" algn="l" rtl="0">
              <a:lnSpc>
                <a:spcPct val="115000"/>
              </a:lnSpc>
              <a:spcBef>
                <a:spcPts val="0"/>
              </a:spcBef>
              <a:spcAft>
                <a:spcPts val="0"/>
              </a:spcAft>
              <a:buClr>
                <a:srgbClr val="000000"/>
              </a:buClr>
              <a:buSzPts val="2000"/>
              <a:buFont typeface="Fira Sans"/>
              <a:buChar char="•"/>
            </a:pPr>
            <a:r>
              <a:rPr lang="en" sz="1600" b="0" i="0" u="none" strike="noStrike" cap="none">
                <a:solidFill>
                  <a:schemeClr val="dk1"/>
                </a:solidFill>
                <a:latin typeface="Fira Sans"/>
                <a:ea typeface="Fira Sans"/>
                <a:cs typeface="Fira Sans"/>
                <a:sym typeface="Fira Sans"/>
              </a:rPr>
              <a:t>Who has followed up or been very consistent?  </a:t>
            </a:r>
            <a:endParaRPr sz="1600" b="0" i="0" u="none" strike="noStrike" cap="none">
              <a:solidFill>
                <a:schemeClr val="dk1"/>
              </a:solidFill>
              <a:latin typeface="Fira Sans"/>
              <a:ea typeface="Fira Sans"/>
              <a:cs typeface="Fira Sans"/>
              <a:sym typeface="Fira Sans"/>
            </a:endParaRPr>
          </a:p>
          <a:p>
            <a:pPr marL="457200" marR="0" lvl="0" indent="-355600" algn="l" rtl="0">
              <a:lnSpc>
                <a:spcPct val="115000"/>
              </a:lnSpc>
              <a:spcBef>
                <a:spcPts val="0"/>
              </a:spcBef>
              <a:spcAft>
                <a:spcPts val="0"/>
              </a:spcAft>
              <a:buClr>
                <a:srgbClr val="000000"/>
              </a:buClr>
              <a:buSzPts val="2000"/>
              <a:buFont typeface="Fira Sans"/>
              <a:buChar char="•"/>
            </a:pPr>
            <a:r>
              <a:rPr lang="en" sz="1600" b="0" i="0" u="none" strike="noStrike" cap="none">
                <a:solidFill>
                  <a:schemeClr val="dk1"/>
                </a:solidFill>
                <a:latin typeface="Fira Sans"/>
                <a:ea typeface="Fira Sans"/>
                <a:cs typeface="Fira Sans"/>
                <a:sym typeface="Fira Sans"/>
              </a:rPr>
              <a:t>Who has begun to give?</a:t>
            </a:r>
            <a:endParaRPr sz="1600" b="0" i="0" u="none" strike="noStrike" cap="none">
              <a:solidFill>
                <a:schemeClr val="dk1"/>
              </a:solidFill>
              <a:latin typeface="Fira Sans"/>
              <a:ea typeface="Fira Sans"/>
              <a:cs typeface="Fira Sans"/>
              <a:sym typeface="Fira Sans"/>
            </a:endParaRPr>
          </a:p>
          <a:p>
            <a:pPr marL="457200" marR="0" lvl="0" indent="-355600" algn="l" rtl="0">
              <a:lnSpc>
                <a:spcPct val="115000"/>
              </a:lnSpc>
              <a:spcBef>
                <a:spcPts val="0"/>
              </a:spcBef>
              <a:spcAft>
                <a:spcPts val="0"/>
              </a:spcAft>
              <a:buClr>
                <a:srgbClr val="000000"/>
              </a:buClr>
              <a:buSzPts val="2000"/>
              <a:buFont typeface="Fira Sans"/>
              <a:buChar char="•"/>
            </a:pPr>
            <a:r>
              <a:rPr lang="en" sz="1600" b="0" i="0" u="none" strike="noStrike" cap="none">
                <a:solidFill>
                  <a:schemeClr val="dk1"/>
                </a:solidFill>
                <a:latin typeface="Fira Sans"/>
                <a:ea typeface="Fira Sans"/>
                <a:cs typeface="Fira Sans"/>
                <a:sym typeface="Fira Sans"/>
              </a:rPr>
              <a:t>Who is a surprise?</a:t>
            </a:r>
            <a:endParaRPr sz="2000" b="0" i="0" u="none" strike="noStrike" cap="none">
              <a:solidFill>
                <a:srgbClr val="000000"/>
              </a:solidFill>
              <a:latin typeface="Fira Sans SemiBold"/>
              <a:ea typeface="Fira Sans SemiBold"/>
              <a:cs typeface="Fira Sans SemiBold"/>
              <a:sym typeface="Fira Sans SemiBold"/>
            </a:endParaRPr>
          </a:p>
        </p:txBody>
      </p:sp>
      <p:pic>
        <p:nvPicPr>
          <p:cNvPr id="379" name="Google Shape;379;p68" descr="Shape 283"/>
          <p:cNvPicPr preferRelativeResize="0"/>
          <p:nvPr/>
        </p:nvPicPr>
        <p:blipFill rotWithShape="1">
          <a:blip r:embed="rId3">
            <a:alphaModFix/>
          </a:blip>
          <a:srcRect/>
          <a:stretch/>
        </p:blipFill>
        <p:spPr>
          <a:xfrm>
            <a:off x="8022159" y="68368"/>
            <a:ext cx="1051728" cy="1104949"/>
          </a:xfrm>
          <a:prstGeom prst="rect">
            <a:avLst/>
          </a:prstGeom>
          <a:noFill/>
          <a:ln>
            <a:noFill/>
          </a:ln>
        </p:spPr>
      </p:pic>
      <p:sp>
        <p:nvSpPr>
          <p:cNvPr id="380" name="Google Shape;380;p68"/>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The 5 W’s of Major Giving</a:t>
            </a:r>
            <a:endParaRPr/>
          </a:p>
        </p:txBody>
      </p:sp>
      <p:pic>
        <p:nvPicPr>
          <p:cNvPr id="381" name="Google Shape;381;p68" descr="Shape 286"/>
          <p:cNvPicPr preferRelativeResize="0"/>
          <p:nvPr/>
        </p:nvPicPr>
        <p:blipFill rotWithShape="1">
          <a:blip r:embed="rId4">
            <a:alphaModFix/>
          </a:blip>
          <a:srcRect/>
          <a:stretch/>
        </p:blipFill>
        <p:spPr>
          <a:xfrm>
            <a:off x="5691516" y="1551298"/>
            <a:ext cx="396478" cy="396478"/>
          </a:xfrm>
          <a:prstGeom prst="rect">
            <a:avLst/>
          </a:prstGeom>
          <a:noFill/>
          <a:ln>
            <a:noFill/>
          </a:ln>
        </p:spPr>
      </p:pic>
      <p:sp>
        <p:nvSpPr>
          <p:cNvPr id="382" name="Google Shape;382;p68"/>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4</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69"/>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69"/>
          <p:cNvSpPr txBox="1"/>
          <p:nvPr/>
        </p:nvSpPr>
        <p:spPr>
          <a:xfrm>
            <a:off x="387212" y="1504669"/>
            <a:ext cx="8369700" cy="12344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C00000"/>
              </a:buClr>
              <a:buSzPts val="2500"/>
              <a:buFont typeface="Fira Sans SemiBold"/>
              <a:buNone/>
            </a:pPr>
            <a:r>
              <a:rPr lang="en" sz="2500" b="0" i="0" u="none" strike="noStrike" cap="none">
                <a:solidFill>
                  <a:srgbClr val="C00000"/>
                </a:solidFill>
                <a:latin typeface="Fira Sans SemiBold"/>
                <a:ea typeface="Fira Sans SemiBold"/>
                <a:cs typeface="Fira Sans SemiBold"/>
                <a:sym typeface="Fira Sans SemiBold"/>
              </a:rPr>
              <a:t>Where Do Donors Give Major Gifts?</a:t>
            </a:r>
            <a:br>
              <a:rPr lang="en" sz="2500" b="0" i="0" u="none" strike="noStrike" cap="none">
                <a:solidFill>
                  <a:srgbClr val="C00000"/>
                </a:solidFill>
                <a:latin typeface="Fira Sans SemiBold"/>
                <a:ea typeface="Fira Sans SemiBold"/>
                <a:cs typeface="Fira Sans SemiBold"/>
                <a:sym typeface="Fira Sans SemiBold"/>
              </a:rPr>
            </a:br>
            <a:endParaRPr sz="1400" b="0" i="0" u="none" strike="noStrike" cap="none">
              <a:solidFill>
                <a:srgbClr val="000000"/>
              </a:solidFill>
              <a:latin typeface="Arial"/>
              <a:ea typeface="Arial"/>
              <a:cs typeface="Arial"/>
              <a:sym typeface="Arial"/>
            </a:endParaRPr>
          </a:p>
          <a:p>
            <a:pPr marL="157010" marR="0" lvl="0" indent="-157010" algn="l" rtl="0">
              <a:lnSpc>
                <a:spcPct val="100000"/>
              </a:lnSpc>
              <a:spcBef>
                <a:spcPts val="0"/>
              </a:spcBef>
              <a:spcAft>
                <a:spcPts val="0"/>
              </a:spcAft>
              <a:buClr>
                <a:srgbClr val="000000"/>
              </a:buClr>
              <a:buSzPts val="1500"/>
              <a:buFont typeface="Fira Sans"/>
              <a:buChar char="•"/>
            </a:pPr>
            <a:r>
              <a:rPr lang="en" sz="1500" b="0" i="0" u="none" strike="noStrike" cap="none">
                <a:solidFill>
                  <a:srgbClr val="000000"/>
                </a:solidFill>
                <a:latin typeface="Fira Sans"/>
                <a:ea typeface="Fira Sans"/>
                <a:cs typeface="Fira Sans"/>
                <a:sym typeface="Fira Sans"/>
              </a:rPr>
              <a:t>Organizations that matter most to them!</a:t>
            </a:r>
            <a:endParaRPr sz="1400" b="0" i="0" u="none" strike="noStrike" cap="none">
              <a:solidFill>
                <a:srgbClr val="000000"/>
              </a:solidFill>
              <a:latin typeface="Arial"/>
              <a:ea typeface="Arial"/>
              <a:cs typeface="Arial"/>
              <a:sym typeface="Arial"/>
            </a:endParaRPr>
          </a:p>
        </p:txBody>
      </p:sp>
      <p:pic>
        <p:nvPicPr>
          <p:cNvPr id="389" name="Google Shape;389;p69" descr="Shape 314"/>
          <p:cNvPicPr preferRelativeResize="0"/>
          <p:nvPr/>
        </p:nvPicPr>
        <p:blipFill rotWithShape="1">
          <a:blip r:embed="rId3">
            <a:alphaModFix/>
          </a:blip>
          <a:srcRect/>
          <a:stretch/>
        </p:blipFill>
        <p:spPr>
          <a:xfrm>
            <a:off x="8022159" y="68368"/>
            <a:ext cx="1051729" cy="1104949"/>
          </a:xfrm>
          <a:prstGeom prst="rect">
            <a:avLst/>
          </a:prstGeom>
          <a:noFill/>
          <a:ln>
            <a:noFill/>
          </a:ln>
        </p:spPr>
      </p:pic>
      <p:sp>
        <p:nvSpPr>
          <p:cNvPr id="390" name="Google Shape;390;p69"/>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The 5 W’s of Major Giving</a:t>
            </a:r>
            <a:endParaRPr/>
          </a:p>
        </p:txBody>
      </p:sp>
      <p:pic>
        <p:nvPicPr>
          <p:cNvPr id="391" name="Google Shape;391;p69" descr="Shape 317"/>
          <p:cNvPicPr preferRelativeResize="0"/>
          <p:nvPr/>
        </p:nvPicPr>
        <p:blipFill rotWithShape="1">
          <a:blip r:embed="rId4">
            <a:alphaModFix/>
          </a:blip>
          <a:srcRect/>
          <a:stretch/>
        </p:blipFill>
        <p:spPr>
          <a:xfrm>
            <a:off x="5535422" y="1504669"/>
            <a:ext cx="396432" cy="396432"/>
          </a:xfrm>
          <a:prstGeom prst="rect">
            <a:avLst/>
          </a:prstGeom>
          <a:noFill/>
          <a:ln>
            <a:noFill/>
          </a:ln>
        </p:spPr>
      </p:pic>
      <p:sp>
        <p:nvSpPr>
          <p:cNvPr id="392" name="Google Shape;392;p69"/>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4</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52"/>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52"/>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Thank You</a:t>
            </a:r>
            <a:endParaRPr>
              <a:latin typeface="Bitter"/>
              <a:ea typeface="Bitter"/>
              <a:cs typeface="Bitter"/>
              <a:sym typeface="Bitter"/>
            </a:endParaRPr>
          </a:p>
        </p:txBody>
      </p:sp>
      <p:pic>
        <p:nvPicPr>
          <p:cNvPr id="217" name="Google Shape;217;p52" descr="Shape 553"/>
          <p:cNvPicPr preferRelativeResize="0"/>
          <p:nvPr/>
        </p:nvPicPr>
        <p:blipFill rotWithShape="1">
          <a:blip r:embed="rId3">
            <a:alphaModFix/>
          </a:blip>
          <a:srcRect/>
          <a:stretch/>
        </p:blipFill>
        <p:spPr>
          <a:xfrm>
            <a:off x="8022159" y="68368"/>
            <a:ext cx="1051728" cy="1104949"/>
          </a:xfrm>
          <a:prstGeom prst="rect">
            <a:avLst/>
          </a:prstGeom>
          <a:noFill/>
          <a:ln>
            <a:noFill/>
          </a:ln>
        </p:spPr>
      </p:pic>
      <p:sp>
        <p:nvSpPr>
          <p:cNvPr id="218" name="Google Shape;218;p52"/>
          <p:cNvSpPr txBox="1">
            <a:spLocks noGrp="1"/>
          </p:cNvSpPr>
          <p:nvPr>
            <p:ph type="body" idx="1"/>
          </p:nvPr>
        </p:nvSpPr>
        <p:spPr>
          <a:xfrm>
            <a:off x="741568" y="3130377"/>
            <a:ext cx="7648800" cy="1590600"/>
          </a:xfrm>
          <a:prstGeom prst="rect">
            <a:avLst/>
          </a:prstGeom>
          <a:noFill/>
          <a:ln>
            <a:noFill/>
          </a:ln>
        </p:spPr>
        <p:txBody>
          <a:bodyPr spcFirstLastPara="1" wrap="square" lIns="45675" tIns="45675" rIns="45675" bIns="45675" anchor="t" anchorCtr="0">
            <a:normAutofit lnSpcReduction="10000"/>
          </a:bodyPr>
          <a:lstStyle/>
          <a:p>
            <a:pPr marL="0" lvl="0" indent="0" algn="ctr" rtl="0">
              <a:lnSpc>
                <a:spcPct val="100000"/>
              </a:lnSpc>
              <a:spcBef>
                <a:spcPts val="0"/>
              </a:spcBef>
              <a:spcAft>
                <a:spcPts val="0"/>
              </a:spcAft>
              <a:buSzPts val="2917"/>
              <a:buNone/>
            </a:pPr>
            <a:r>
              <a:rPr lang="en" sz="2000">
                <a:solidFill>
                  <a:schemeClr val="dk1"/>
                </a:solidFill>
              </a:rPr>
              <a:t>Project Resource is a program of the College for Bishops whose mission and purpose is to support bishops, and therefore, their dioceses, through personal and professional development, strengthening and empowering their vocation of carrying out God’s mission in the world.</a:t>
            </a:r>
            <a:endParaRPr sz="2000"/>
          </a:p>
        </p:txBody>
      </p:sp>
      <p:pic>
        <p:nvPicPr>
          <p:cNvPr id="219" name="Google Shape;219;p52"/>
          <p:cNvPicPr preferRelativeResize="0"/>
          <p:nvPr/>
        </p:nvPicPr>
        <p:blipFill rotWithShape="1">
          <a:blip r:embed="rId4">
            <a:alphaModFix/>
          </a:blip>
          <a:srcRect b="13753"/>
          <a:stretch/>
        </p:blipFill>
        <p:spPr>
          <a:xfrm>
            <a:off x="2671143" y="1694830"/>
            <a:ext cx="3789680" cy="12255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pic>
        <p:nvPicPr>
          <p:cNvPr id="397" name="Google Shape;397;p70" descr="PR2017.MajorGiftsPt1_Wheel2.jpg"/>
          <p:cNvPicPr preferRelativeResize="0"/>
          <p:nvPr/>
        </p:nvPicPr>
        <p:blipFill rotWithShape="1">
          <a:blip r:embed="rId3">
            <a:alphaModFix/>
          </a:blip>
          <a:srcRect l="34182"/>
          <a:stretch/>
        </p:blipFill>
        <p:spPr>
          <a:xfrm>
            <a:off x="3859935" y="972842"/>
            <a:ext cx="5121746" cy="4377416"/>
          </a:xfrm>
          <a:prstGeom prst="rect">
            <a:avLst/>
          </a:prstGeom>
          <a:noFill/>
          <a:ln>
            <a:noFill/>
          </a:ln>
        </p:spPr>
      </p:pic>
      <p:sp>
        <p:nvSpPr>
          <p:cNvPr id="398" name="Google Shape;398;p70"/>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70"/>
          <p:cNvSpPr txBox="1"/>
          <p:nvPr/>
        </p:nvSpPr>
        <p:spPr>
          <a:xfrm>
            <a:off x="387211" y="1657069"/>
            <a:ext cx="3183844" cy="1363714"/>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C00000"/>
              </a:buClr>
              <a:buSzPts val="2500"/>
              <a:buFont typeface="Fira Sans SemiBold"/>
              <a:buNone/>
            </a:pPr>
            <a:r>
              <a:rPr lang="en" sz="2500" b="0" i="0" u="none" strike="noStrike" cap="none">
                <a:solidFill>
                  <a:srgbClr val="C00000"/>
                </a:solidFill>
                <a:latin typeface="Fira Sans SemiBold"/>
                <a:ea typeface="Fira Sans SemiBold"/>
                <a:cs typeface="Fira Sans SemiBold"/>
                <a:sym typeface="Fira Sans SemiBold"/>
              </a:rPr>
              <a:t>The Wheel of Roles </a:t>
            </a:r>
            <a:br>
              <a:rPr lang="en" sz="2500" b="0" i="0" u="none" strike="noStrike" cap="none">
                <a:solidFill>
                  <a:srgbClr val="C00000"/>
                </a:solidFill>
                <a:latin typeface="Fira Sans SemiBold"/>
                <a:ea typeface="Fira Sans SemiBold"/>
                <a:cs typeface="Fira Sans SemiBold"/>
                <a:sym typeface="Fira Sans SemiBold"/>
              </a:rPr>
            </a:br>
            <a:r>
              <a:rPr lang="en" sz="2500" b="0" i="0" u="none" strike="noStrike" cap="none">
                <a:solidFill>
                  <a:srgbClr val="C00000"/>
                </a:solidFill>
                <a:latin typeface="Fira Sans SemiBold"/>
                <a:ea typeface="Fira Sans SemiBold"/>
                <a:cs typeface="Fira Sans SemiBold"/>
                <a:sym typeface="Fira Sans SemiBold"/>
              </a:rPr>
              <a:t>&amp; Responsibilities</a:t>
            </a:r>
            <a:endParaRPr sz="1400" b="1" i="0" u="none" strike="noStrike" cap="none">
              <a:solidFill>
                <a:srgbClr val="000000"/>
              </a:solidFill>
              <a:latin typeface="Arial"/>
              <a:ea typeface="Arial"/>
              <a:cs typeface="Arial"/>
              <a:sym typeface="Arial"/>
            </a:endParaRPr>
          </a:p>
        </p:txBody>
      </p:sp>
      <p:pic>
        <p:nvPicPr>
          <p:cNvPr id="400" name="Google Shape;400;p70" descr="Shape 325"/>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01" name="Google Shape;401;p70"/>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The 5 W’s of Major Giving</a:t>
            </a:r>
            <a:endParaRPr/>
          </a:p>
        </p:txBody>
      </p:sp>
      <p:pic>
        <p:nvPicPr>
          <p:cNvPr id="402" name="Google Shape;402;p70" descr="Shape 328"/>
          <p:cNvPicPr preferRelativeResize="0"/>
          <p:nvPr/>
        </p:nvPicPr>
        <p:blipFill rotWithShape="1">
          <a:blip r:embed="rId5">
            <a:alphaModFix/>
          </a:blip>
          <a:srcRect/>
          <a:stretch/>
        </p:blipFill>
        <p:spPr>
          <a:xfrm>
            <a:off x="387204" y="2473707"/>
            <a:ext cx="685801" cy="685801"/>
          </a:xfrm>
          <a:prstGeom prst="rect">
            <a:avLst/>
          </a:prstGeom>
          <a:noFill/>
          <a:ln>
            <a:noFill/>
          </a:ln>
        </p:spPr>
      </p:pic>
      <p:sp>
        <p:nvSpPr>
          <p:cNvPr id="403" name="Google Shape;403;p70"/>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71"/>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9" name="Google Shape;409;p71" descr="Shape 314"/>
          <p:cNvPicPr preferRelativeResize="0"/>
          <p:nvPr/>
        </p:nvPicPr>
        <p:blipFill rotWithShape="1">
          <a:blip r:embed="rId3">
            <a:alphaModFix/>
          </a:blip>
          <a:srcRect/>
          <a:stretch/>
        </p:blipFill>
        <p:spPr>
          <a:xfrm>
            <a:off x="8022159" y="68368"/>
            <a:ext cx="1051729" cy="1104949"/>
          </a:xfrm>
          <a:prstGeom prst="rect">
            <a:avLst/>
          </a:prstGeom>
          <a:noFill/>
          <a:ln>
            <a:noFill/>
          </a:ln>
        </p:spPr>
      </p:pic>
      <p:sp>
        <p:nvSpPr>
          <p:cNvPr id="410" name="Google Shape;410;p71"/>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The 5 W’s of Major Giving</a:t>
            </a:r>
            <a:endParaRPr/>
          </a:p>
        </p:txBody>
      </p:sp>
      <p:sp>
        <p:nvSpPr>
          <p:cNvPr id="411" name="Google Shape;411;p71"/>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5</a:t>
            </a:r>
            <a:endParaRPr sz="1400" b="0" i="0" u="none" strike="noStrike" cap="none">
              <a:solidFill>
                <a:srgbClr val="000000"/>
              </a:solidFill>
              <a:latin typeface="Arial"/>
              <a:ea typeface="Arial"/>
              <a:cs typeface="Arial"/>
              <a:sym typeface="Arial"/>
            </a:endParaRPr>
          </a:p>
        </p:txBody>
      </p:sp>
      <p:pic>
        <p:nvPicPr>
          <p:cNvPr id="412" name="Google Shape;412;p71"/>
          <p:cNvPicPr preferRelativeResize="0"/>
          <p:nvPr/>
        </p:nvPicPr>
        <p:blipFill>
          <a:blip r:embed="rId4">
            <a:alphaModFix/>
          </a:blip>
          <a:stretch>
            <a:fillRect/>
          </a:stretch>
        </p:blipFill>
        <p:spPr>
          <a:xfrm>
            <a:off x="414600" y="1015750"/>
            <a:ext cx="5642737" cy="396204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72"/>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18" name="Google Shape;418;p72" descr="Shape 314"/>
          <p:cNvPicPr preferRelativeResize="0"/>
          <p:nvPr/>
        </p:nvPicPr>
        <p:blipFill rotWithShape="1">
          <a:blip r:embed="rId3">
            <a:alphaModFix/>
          </a:blip>
          <a:srcRect/>
          <a:stretch/>
        </p:blipFill>
        <p:spPr>
          <a:xfrm>
            <a:off x="8022159" y="68368"/>
            <a:ext cx="1051729" cy="1104949"/>
          </a:xfrm>
          <a:prstGeom prst="rect">
            <a:avLst/>
          </a:prstGeom>
          <a:noFill/>
          <a:ln>
            <a:noFill/>
          </a:ln>
        </p:spPr>
      </p:pic>
      <p:sp>
        <p:nvSpPr>
          <p:cNvPr id="419" name="Google Shape;419;p72"/>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The 5 W’s of Major Giving</a:t>
            </a:r>
            <a:endParaRPr/>
          </a:p>
        </p:txBody>
      </p:sp>
      <p:sp>
        <p:nvSpPr>
          <p:cNvPr id="420" name="Google Shape;420;p72"/>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5</a:t>
            </a:r>
            <a:endParaRPr sz="1400" b="0" i="0" u="none" strike="noStrike" cap="none">
              <a:solidFill>
                <a:srgbClr val="000000"/>
              </a:solidFill>
              <a:latin typeface="Arial"/>
              <a:ea typeface="Arial"/>
              <a:cs typeface="Arial"/>
              <a:sym typeface="Arial"/>
            </a:endParaRPr>
          </a:p>
        </p:txBody>
      </p:sp>
      <p:pic>
        <p:nvPicPr>
          <p:cNvPr id="421" name="Google Shape;421;p72"/>
          <p:cNvPicPr preferRelativeResize="0"/>
          <p:nvPr/>
        </p:nvPicPr>
        <p:blipFill>
          <a:blip r:embed="rId4">
            <a:alphaModFix/>
          </a:blip>
          <a:stretch>
            <a:fillRect/>
          </a:stretch>
        </p:blipFill>
        <p:spPr>
          <a:xfrm>
            <a:off x="382414" y="205975"/>
            <a:ext cx="5790883" cy="477182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73"/>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73"/>
          <p:cNvSpPr txBox="1"/>
          <p:nvPr/>
        </p:nvSpPr>
        <p:spPr>
          <a:xfrm>
            <a:off x="387200" y="1504677"/>
            <a:ext cx="8369700" cy="29091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C00000"/>
              </a:buClr>
              <a:buSzPts val="2500"/>
              <a:buFont typeface="Fira Sans SemiBold"/>
              <a:buNone/>
            </a:pPr>
            <a:r>
              <a:rPr lang="en" sz="2500" b="0" i="0" u="none" strike="noStrike" cap="none">
                <a:solidFill>
                  <a:srgbClr val="C00000"/>
                </a:solidFill>
                <a:latin typeface="Fira Sans SemiBold"/>
                <a:ea typeface="Fira Sans SemiBold"/>
                <a:cs typeface="Fira Sans SemiBold"/>
                <a:sym typeface="Fira Sans SemiBold"/>
              </a:rPr>
              <a:t>Research</a:t>
            </a:r>
            <a:endParaRPr sz="1400" b="0" i="0" u="none" strike="noStrike" cap="none">
              <a:solidFill>
                <a:srgbClr val="000000"/>
              </a:solidFill>
              <a:latin typeface="Arial"/>
              <a:ea typeface="Arial"/>
              <a:cs typeface="Arial"/>
              <a:sym typeface="Arial"/>
            </a:endParaRPr>
          </a:p>
          <a:p>
            <a:pPr marL="157010" marR="0" lvl="0" indent="-61760" algn="l" rtl="0">
              <a:lnSpc>
                <a:spcPct val="100000"/>
              </a:lnSpc>
              <a:spcBef>
                <a:spcPts val="0"/>
              </a:spcBef>
              <a:spcAft>
                <a:spcPts val="0"/>
              </a:spcAft>
              <a:buClr>
                <a:srgbClr val="000000"/>
              </a:buClr>
              <a:buSzPts val="1500"/>
              <a:buFont typeface="Fira Sans"/>
              <a:buNone/>
            </a:pPr>
            <a:endParaRPr sz="2500" b="0" i="0" u="none" strike="noStrike" cap="none">
              <a:solidFill>
                <a:srgbClr val="C00000"/>
              </a:solidFill>
              <a:latin typeface="Fira Sans SemiBold"/>
              <a:ea typeface="Fira Sans SemiBold"/>
              <a:cs typeface="Fira Sans SemiBold"/>
              <a:sym typeface="Fira Sans SemiBold"/>
            </a:endParaRPr>
          </a:p>
          <a:p>
            <a:pPr marL="0" marR="0" lvl="0" indent="0" algn="l" rtl="0">
              <a:lnSpc>
                <a:spcPct val="100000"/>
              </a:lnSpc>
              <a:spcBef>
                <a:spcPts val="0"/>
              </a:spcBef>
              <a:spcAft>
                <a:spcPts val="0"/>
              </a:spcAft>
              <a:buClr>
                <a:srgbClr val="000000"/>
              </a:buClr>
              <a:buSzPts val="1500"/>
              <a:buFont typeface="Fira Sans"/>
              <a:buNone/>
            </a:pPr>
            <a:r>
              <a:rPr lang="en" sz="1500" b="1" i="0" u="none" strike="noStrike" cap="none">
                <a:solidFill>
                  <a:srgbClr val="000000"/>
                </a:solidFill>
                <a:latin typeface="Fira Sans"/>
                <a:ea typeface="Fira Sans"/>
                <a:cs typeface="Fira Sans"/>
                <a:sym typeface="Fira Sans"/>
              </a:rPr>
              <a:t>Giving USA: Where donors give gifts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r>
              <a:rPr lang="en" sz="1500" u="sng">
                <a:solidFill>
                  <a:schemeClr val="hlink"/>
                </a:solidFill>
                <a:latin typeface="Fira Sans"/>
                <a:ea typeface="Fira Sans"/>
                <a:cs typeface="Fira Sans"/>
                <a:sym typeface="Fira Sans"/>
                <a:hlinkClick r:id="rId3"/>
              </a:rPr>
              <a:t>https://givingusa.org/giving-usa-limited-data-tableau-visualization/</a:t>
            </a:r>
            <a:r>
              <a:rPr lang="en" sz="1500" u="none">
                <a:solidFill>
                  <a:srgbClr val="000000"/>
                </a:solidFill>
                <a:latin typeface="Fira Sans"/>
                <a:ea typeface="Fira Sans"/>
                <a:cs typeface="Fira Sans"/>
                <a:sym typeface="Fira Sans"/>
              </a:rPr>
              <a:t> </a:t>
            </a:r>
            <a:br>
              <a:rPr lang="en" sz="1500" b="0" i="0" u="sng" strike="noStrike" cap="none">
                <a:solidFill>
                  <a:schemeClr val="hlink"/>
                </a:solidFill>
                <a:latin typeface="Fira Sans"/>
                <a:ea typeface="Fira Sans"/>
                <a:cs typeface="Fira Sans"/>
                <a:sym typeface="Fira Sans"/>
                <a:hlinkClick r:id="rId4"/>
              </a:rPr>
            </a:br>
            <a:endParaRPr sz="1500" b="0" i="0" u="sng" strike="noStrike" cap="none">
              <a:solidFill>
                <a:schemeClr val="hlink"/>
              </a:solidFill>
              <a:latin typeface="Fira Sans"/>
              <a:ea typeface="Fira Sans"/>
              <a:cs typeface="Fira Sans"/>
              <a:sym typeface="Fira Sans"/>
              <a:hlinkClick r:id="rId4"/>
            </a:endParaRPr>
          </a:p>
          <a:p>
            <a:pPr marL="0" marR="0" lvl="0" indent="0" algn="l" rtl="0">
              <a:lnSpc>
                <a:spcPct val="100000"/>
              </a:lnSpc>
              <a:spcBef>
                <a:spcPts val="0"/>
              </a:spcBef>
              <a:spcAft>
                <a:spcPts val="0"/>
              </a:spcAft>
              <a:buClr>
                <a:srgbClr val="000000"/>
              </a:buClr>
              <a:buSzPts val="1500"/>
              <a:buFont typeface="Fira Sans"/>
              <a:buNone/>
            </a:pPr>
            <a:r>
              <a:rPr lang="en" sz="1500" b="1" i="0" u="none" strike="noStrike" cap="none">
                <a:solidFill>
                  <a:srgbClr val="000000"/>
                </a:solidFill>
                <a:latin typeface="Fira Sans"/>
                <a:ea typeface="Fira Sans"/>
                <a:cs typeface="Fira Sans"/>
                <a:sym typeface="Fira Sans"/>
              </a:rPr>
              <a:t>Episcopal Church Community Profile: demographics &amp; giving trends</a:t>
            </a:r>
            <a:r>
              <a:rPr lang="en" sz="1500" b="0" i="0" u="none" strike="noStrike" cap="none">
                <a:solidFill>
                  <a:srgbClr val="000000"/>
                </a:solidFill>
                <a:latin typeface="Fira Sans"/>
                <a:ea typeface="Fira Sans"/>
                <a:cs typeface="Fira Sans"/>
                <a:sym typeface="Fira Sans"/>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accent5"/>
              </a:buClr>
              <a:buSzPts val="1500"/>
              <a:buFont typeface="Fira Sans"/>
              <a:buNone/>
            </a:pPr>
            <a:r>
              <a:rPr lang="en" sz="1500" b="0" i="0" u="sng" strike="noStrike" cap="none">
                <a:solidFill>
                  <a:schemeClr val="hlink"/>
                </a:solidFill>
                <a:latin typeface="Fira Sans"/>
                <a:ea typeface="Fira Sans"/>
                <a:cs typeface="Fira Sans"/>
                <a:sym typeface="Fira Sans"/>
                <a:hlinkClick r:id="rId5"/>
              </a:rPr>
              <a:t>https://www.episcopalchurch.org/research-and-statistics/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Fira Sans"/>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Fira Sans"/>
              <a:buNone/>
            </a:pPr>
            <a:r>
              <a:rPr lang="en" sz="1500" b="1" i="0" u="none" strike="noStrike" cap="none">
                <a:solidFill>
                  <a:srgbClr val="000000"/>
                </a:solidFill>
                <a:latin typeface="Fira Sans"/>
                <a:ea typeface="Fira Sans"/>
                <a:cs typeface="Fira Sans"/>
                <a:sym typeface="Fira Sans"/>
              </a:rPr>
              <a:t>Collective Foundation</a:t>
            </a:r>
            <a:endParaRPr sz="1500" b="1"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500"/>
              <a:buFont typeface="Fira Sans"/>
              <a:buNone/>
            </a:pPr>
            <a:r>
              <a:rPr lang="en" sz="1500" b="0" i="0" u="sng" strike="noStrike" cap="none">
                <a:solidFill>
                  <a:schemeClr val="hlink"/>
                </a:solidFill>
                <a:latin typeface="Fira Sans"/>
                <a:ea typeface="Fira Sans"/>
                <a:cs typeface="Fira Sans"/>
                <a:sym typeface="Fira Sans"/>
                <a:hlinkClick r:id="rId6"/>
              </a:rPr>
              <a:t>https://collectivefdtn.org/report</a:t>
            </a:r>
            <a:br>
              <a:rPr lang="en" sz="1400" b="0" i="0" u="none" strike="noStrike" cap="none">
                <a:solidFill>
                  <a:srgbClr val="000000"/>
                </a:solidFill>
                <a:latin typeface="Arial"/>
                <a:ea typeface="Arial"/>
                <a:cs typeface="Arial"/>
                <a:sym typeface="Arial"/>
              </a:rPr>
            </a:br>
            <a:endParaRPr sz="1400" b="0" i="0" u="none" strike="noStrike" cap="none">
              <a:solidFill>
                <a:schemeClr val="hlink"/>
              </a:solidFill>
              <a:uFill>
                <a:noFill/>
              </a:uFill>
              <a:latin typeface="Arial"/>
              <a:ea typeface="Arial"/>
              <a:cs typeface="Arial"/>
              <a:sym typeface="Arial"/>
              <a:hlinkClick r:id="rId7"/>
            </a:endParaRPr>
          </a:p>
        </p:txBody>
      </p:sp>
      <p:pic>
        <p:nvPicPr>
          <p:cNvPr id="428" name="Google Shape;428;p73" descr="Shape 314"/>
          <p:cNvPicPr preferRelativeResize="0"/>
          <p:nvPr/>
        </p:nvPicPr>
        <p:blipFill rotWithShape="1">
          <a:blip r:embed="rId8">
            <a:alphaModFix/>
          </a:blip>
          <a:srcRect/>
          <a:stretch/>
        </p:blipFill>
        <p:spPr>
          <a:xfrm>
            <a:off x="8022159" y="68368"/>
            <a:ext cx="1051729" cy="1104949"/>
          </a:xfrm>
          <a:prstGeom prst="rect">
            <a:avLst/>
          </a:prstGeom>
          <a:noFill/>
          <a:ln>
            <a:noFill/>
          </a:ln>
        </p:spPr>
      </p:pic>
      <p:sp>
        <p:nvSpPr>
          <p:cNvPr id="429" name="Google Shape;429;p73"/>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The 5 W’s of Major Giving</a:t>
            </a:r>
            <a:endParaRPr/>
          </a:p>
        </p:txBody>
      </p:sp>
      <p:sp>
        <p:nvSpPr>
          <p:cNvPr id="430" name="Google Shape;430;p73"/>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74"/>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36" name="Google Shape;436;p74" descr="Shape 334"/>
          <p:cNvPicPr preferRelativeResize="0"/>
          <p:nvPr/>
        </p:nvPicPr>
        <p:blipFill rotWithShape="1">
          <a:blip r:embed="rId3">
            <a:alphaModFix/>
          </a:blip>
          <a:srcRect/>
          <a:stretch/>
        </p:blipFill>
        <p:spPr>
          <a:xfrm>
            <a:off x="8022159" y="68368"/>
            <a:ext cx="1051729" cy="1104949"/>
          </a:xfrm>
          <a:prstGeom prst="rect">
            <a:avLst/>
          </a:prstGeom>
          <a:noFill/>
          <a:ln>
            <a:noFill/>
          </a:ln>
        </p:spPr>
      </p:pic>
      <p:sp>
        <p:nvSpPr>
          <p:cNvPr id="437" name="Google Shape;437;p74"/>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The 5 W’s of Major Giving</a:t>
            </a:r>
            <a:endParaRPr/>
          </a:p>
        </p:txBody>
      </p:sp>
      <p:sp>
        <p:nvSpPr>
          <p:cNvPr id="438" name="Google Shape;438;p74"/>
          <p:cNvSpPr txBox="1"/>
          <p:nvPr/>
        </p:nvSpPr>
        <p:spPr>
          <a:xfrm>
            <a:off x="387212" y="1504669"/>
            <a:ext cx="8369700" cy="28219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C00000"/>
              </a:buClr>
              <a:buSzPts val="2500"/>
              <a:buFont typeface="Fira Sans SemiBold"/>
              <a:buNone/>
            </a:pPr>
            <a:r>
              <a:rPr lang="en" sz="2500" b="0" i="0" u="none" strike="noStrike" cap="none">
                <a:solidFill>
                  <a:srgbClr val="C00000"/>
                </a:solidFill>
                <a:latin typeface="Fira Sans SemiBold"/>
                <a:ea typeface="Fira Sans SemiBold"/>
                <a:cs typeface="Fira Sans SemiBold"/>
                <a:sym typeface="Fira Sans SemiBold"/>
              </a:rPr>
              <a:t>Why Do Donors Give Major Gifts?</a:t>
            </a:r>
            <a:br>
              <a:rPr lang="en" sz="2500" b="0" i="0" u="none" strike="noStrike" cap="none">
                <a:solidFill>
                  <a:srgbClr val="C00000"/>
                </a:solidFill>
                <a:latin typeface="Fira Sans SemiBold"/>
                <a:ea typeface="Fira Sans SemiBold"/>
                <a:cs typeface="Fira Sans SemiBold"/>
                <a:sym typeface="Fira Sans SemiBold"/>
              </a:rPr>
            </a:br>
            <a:endParaRPr sz="1400" b="0" i="0" u="none" strike="noStrike" cap="none">
              <a:solidFill>
                <a:srgbClr val="000000"/>
              </a:solidFill>
              <a:latin typeface="Arial"/>
              <a:ea typeface="Arial"/>
              <a:cs typeface="Arial"/>
              <a:sym typeface="Arial"/>
            </a:endParaRPr>
          </a:p>
          <a:p>
            <a:pPr marL="228600" marR="0" lvl="0" indent="-228600" algn="l" rtl="0">
              <a:lnSpc>
                <a:spcPct val="100000"/>
              </a:lnSpc>
              <a:spcBef>
                <a:spcPts val="0"/>
              </a:spcBef>
              <a:spcAft>
                <a:spcPts val="0"/>
              </a:spcAft>
              <a:buClr>
                <a:srgbClr val="000000"/>
              </a:buClr>
              <a:buSzPts val="1800"/>
              <a:buFont typeface="Calibri"/>
              <a:buNone/>
            </a:pPr>
            <a:r>
              <a:rPr lang="en" sz="1800" b="1" i="0" u="none" strike="noStrike" cap="none">
                <a:solidFill>
                  <a:srgbClr val="000000"/>
                </a:solidFill>
                <a:latin typeface="Calibri"/>
                <a:ea typeface="Calibri"/>
                <a:cs typeface="Calibri"/>
                <a:sym typeface="Calibri"/>
              </a:rPr>
              <a:t>Top Three Reasons:</a:t>
            </a:r>
            <a:br>
              <a:rPr lang="en" sz="1800" b="1" i="0" u="none" strike="noStrike" cap="none">
                <a:solidFill>
                  <a:srgbClr val="000000"/>
                </a:solidFill>
                <a:latin typeface="Calibri"/>
                <a:ea typeface="Calibri"/>
                <a:cs typeface="Calibri"/>
                <a:sym typeface="Calibri"/>
              </a:rPr>
            </a:br>
            <a:endParaRPr sz="900" b="0" i="0" u="none" strike="noStrike" cap="none">
              <a:solidFill>
                <a:srgbClr val="000000"/>
              </a:solidFill>
              <a:latin typeface="Arial"/>
              <a:ea typeface="Arial"/>
              <a:cs typeface="Arial"/>
              <a:sym typeface="Arial"/>
            </a:endParaRPr>
          </a:p>
          <a:p>
            <a:pPr marL="457200" marR="0" lvl="0" indent="-342900" algn="l" rtl="0">
              <a:lnSpc>
                <a:spcPct val="150000"/>
              </a:lnSpc>
              <a:spcBef>
                <a:spcPts val="0"/>
              </a:spcBef>
              <a:spcAft>
                <a:spcPts val="0"/>
              </a:spcAft>
              <a:buClr>
                <a:srgbClr val="000000"/>
              </a:buClr>
              <a:buSzPts val="1800"/>
              <a:buFont typeface="Calibri"/>
              <a:buAutoNum type="arabicPeriod"/>
            </a:pPr>
            <a:r>
              <a:rPr lang="en" sz="1800" b="0" i="0" u="none" strike="noStrike" cap="none">
                <a:solidFill>
                  <a:srgbClr val="000000"/>
                </a:solidFill>
                <a:latin typeface="Calibri"/>
                <a:ea typeface="Calibri"/>
                <a:cs typeface="Calibri"/>
                <a:sym typeface="Calibri"/>
              </a:rPr>
              <a:t>Being asked by someone you know well.</a:t>
            </a:r>
            <a:endParaRPr sz="1400" b="0" i="0" u="none" strike="noStrike" cap="none">
              <a:solidFill>
                <a:srgbClr val="000000"/>
              </a:solidFill>
              <a:latin typeface="Arial"/>
              <a:ea typeface="Arial"/>
              <a:cs typeface="Arial"/>
              <a:sym typeface="Arial"/>
            </a:endParaRPr>
          </a:p>
          <a:p>
            <a:pPr marL="457200" marR="0" lvl="0" indent="-342900" algn="l" rtl="0">
              <a:lnSpc>
                <a:spcPct val="150000"/>
              </a:lnSpc>
              <a:spcBef>
                <a:spcPts val="0"/>
              </a:spcBef>
              <a:spcAft>
                <a:spcPts val="0"/>
              </a:spcAft>
              <a:buClr>
                <a:srgbClr val="000000"/>
              </a:buClr>
              <a:buSzPts val="1800"/>
              <a:buFont typeface="Calibri"/>
              <a:buAutoNum type="arabicPeriod"/>
            </a:pPr>
            <a:r>
              <a:rPr lang="en" sz="1800" b="0" i="0" u="none" strike="noStrike" cap="none">
                <a:solidFill>
                  <a:srgbClr val="000000"/>
                </a:solidFill>
                <a:latin typeface="Calibri"/>
                <a:ea typeface="Calibri"/>
                <a:cs typeface="Calibri"/>
                <a:sym typeface="Calibri"/>
              </a:rPr>
              <a:t>Because you volunteered at the organization.</a:t>
            </a:r>
            <a:endParaRPr sz="1400" b="0" i="0" u="none" strike="noStrike" cap="none">
              <a:solidFill>
                <a:srgbClr val="000000"/>
              </a:solidFill>
              <a:latin typeface="Arial"/>
              <a:ea typeface="Arial"/>
              <a:cs typeface="Arial"/>
              <a:sym typeface="Arial"/>
            </a:endParaRPr>
          </a:p>
          <a:p>
            <a:pPr marL="457200" marR="0" lvl="0" indent="-342900" algn="l" rtl="0">
              <a:lnSpc>
                <a:spcPct val="150000"/>
              </a:lnSpc>
              <a:spcBef>
                <a:spcPts val="0"/>
              </a:spcBef>
              <a:spcAft>
                <a:spcPts val="0"/>
              </a:spcAft>
              <a:buClr>
                <a:srgbClr val="000000"/>
              </a:buClr>
              <a:buSzPts val="1800"/>
              <a:buFont typeface="Calibri"/>
              <a:buAutoNum type="arabicPeriod"/>
            </a:pPr>
            <a:r>
              <a:rPr lang="en" sz="1800" b="0" i="0" u="none" strike="noStrike" cap="none">
                <a:solidFill>
                  <a:srgbClr val="000000"/>
                </a:solidFill>
                <a:latin typeface="Calibri"/>
                <a:ea typeface="Calibri"/>
                <a:cs typeface="Calibri"/>
                <a:sym typeface="Calibri"/>
              </a:rPr>
              <a:t>Being asked by clergy to give.</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900"/>
              <a:buFont typeface="Calibri"/>
              <a:buNone/>
            </a:pPr>
            <a:r>
              <a:rPr lang="en" sz="900" b="0" i="0" u="none" strike="noStrike" cap="none">
                <a:solidFill>
                  <a:srgbClr val="000000"/>
                </a:solidFill>
                <a:latin typeface="Calibri"/>
                <a:ea typeface="Calibri"/>
                <a:cs typeface="Calibri"/>
                <a:sym typeface="Calibri"/>
              </a:rPr>
              <a:t>Source: Independent Sector</a:t>
            </a:r>
            <a:endParaRPr sz="1400" b="0" i="0" u="none" strike="noStrike" cap="none">
              <a:solidFill>
                <a:srgbClr val="000000"/>
              </a:solidFill>
              <a:latin typeface="Arial"/>
              <a:ea typeface="Arial"/>
              <a:cs typeface="Arial"/>
              <a:sym typeface="Arial"/>
            </a:endParaRPr>
          </a:p>
        </p:txBody>
      </p:sp>
      <p:pic>
        <p:nvPicPr>
          <p:cNvPr id="439" name="Google Shape;439;p74" descr="Shape 338"/>
          <p:cNvPicPr preferRelativeResize="0"/>
          <p:nvPr/>
        </p:nvPicPr>
        <p:blipFill rotWithShape="1">
          <a:blip r:embed="rId4">
            <a:alphaModFix/>
          </a:blip>
          <a:srcRect/>
          <a:stretch/>
        </p:blipFill>
        <p:spPr>
          <a:xfrm>
            <a:off x="5155400" y="1472024"/>
            <a:ext cx="487726" cy="487726"/>
          </a:xfrm>
          <a:prstGeom prst="rect">
            <a:avLst/>
          </a:prstGeom>
          <a:noFill/>
          <a:ln>
            <a:noFill/>
          </a:ln>
        </p:spPr>
      </p:pic>
      <p:sp>
        <p:nvSpPr>
          <p:cNvPr id="440" name="Google Shape;440;p74"/>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75"/>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6" name="Google Shape;446;p75" descr="Shape 344"/>
          <p:cNvPicPr preferRelativeResize="0"/>
          <p:nvPr/>
        </p:nvPicPr>
        <p:blipFill rotWithShape="1">
          <a:blip r:embed="rId3">
            <a:alphaModFix/>
          </a:blip>
          <a:srcRect/>
          <a:stretch/>
        </p:blipFill>
        <p:spPr>
          <a:xfrm>
            <a:off x="8022159" y="68368"/>
            <a:ext cx="1051728" cy="1104949"/>
          </a:xfrm>
          <a:prstGeom prst="rect">
            <a:avLst/>
          </a:prstGeom>
          <a:noFill/>
          <a:ln>
            <a:noFill/>
          </a:ln>
        </p:spPr>
      </p:pic>
      <p:sp>
        <p:nvSpPr>
          <p:cNvPr id="447" name="Google Shape;447;p75"/>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The 5 W’s of Major Giving</a:t>
            </a:r>
            <a:endParaRPr/>
          </a:p>
        </p:txBody>
      </p:sp>
      <p:sp>
        <p:nvSpPr>
          <p:cNvPr id="448" name="Google Shape;448;p75"/>
          <p:cNvSpPr txBox="1"/>
          <p:nvPr/>
        </p:nvSpPr>
        <p:spPr>
          <a:xfrm>
            <a:off x="387203" y="1524099"/>
            <a:ext cx="5604302" cy="476963"/>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C00000"/>
              </a:buClr>
              <a:buSzPts val="2500"/>
              <a:buFont typeface="Fira Sans SemiBold"/>
              <a:buNone/>
            </a:pPr>
            <a:r>
              <a:rPr lang="en" sz="2500" b="0" i="0" u="none" strike="noStrike" cap="none">
                <a:solidFill>
                  <a:srgbClr val="C00000"/>
                </a:solidFill>
                <a:latin typeface="Fira Sans SemiBold"/>
                <a:ea typeface="Fira Sans SemiBold"/>
                <a:cs typeface="Fira Sans SemiBold"/>
                <a:sym typeface="Fira Sans SemiBold"/>
              </a:rPr>
              <a:t>How?</a:t>
            </a:r>
            <a:endParaRPr sz="1400" b="0" i="0" u="none" strike="noStrike" cap="none">
              <a:solidFill>
                <a:srgbClr val="000000"/>
              </a:solidFill>
              <a:latin typeface="Arial"/>
              <a:ea typeface="Arial"/>
              <a:cs typeface="Arial"/>
              <a:sym typeface="Arial"/>
            </a:endParaRPr>
          </a:p>
        </p:txBody>
      </p:sp>
      <p:pic>
        <p:nvPicPr>
          <p:cNvPr id="449" name="Google Shape;449;p75" descr="PR2017.MajorGiftsPt1_ICSS2.jpg"/>
          <p:cNvPicPr preferRelativeResize="0"/>
          <p:nvPr/>
        </p:nvPicPr>
        <p:blipFill rotWithShape="1">
          <a:blip r:embed="rId4">
            <a:alphaModFix/>
          </a:blip>
          <a:srcRect l="37938" t="36118" r="21027"/>
          <a:stretch/>
        </p:blipFill>
        <p:spPr>
          <a:xfrm>
            <a:off x="3867603" y="1591378"/>
            <a:ext cx="3752014" cy="3285697"/>
          </a:xfrm>
          <a:prstGeom prst="rect">
            <a:avLst/>
          </a:prstGeom>
          <a:noFill/>
          <a:ln>
            <a:noFill/>
          </a:ln>
        </p:spPr>
      </p:pic>
      <p:sp>
        <p:nvSpPr>
          <p:cNvPr id="450" name="Google Shape;450;p75"/>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76"/>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56" name="Google Shape;456;p76" descr="Shape 366"/>
          <p:cNvPicPr preferRelativeResize="0"/>
          <p:nvPr/>
        </p:nvPicPr>
        <p:blipFill rotWithShape="1">
          <a:blip r:embed="rId3">
            <a:alphaModFix/>
          </a:blip>
          <a:srcRect/>
          <a:stretch/>
        </p:blipFill>
        <p:spPr>
          <a:xfrm>
            <a:off x="8022159" y="68368"/>
            <a:ext cx="1051728" cy="1104949"/>
          </a:xfrm>
          <a:prstGeom prst="rect">
            <a:avLst/>
          </a:prstGeom>
          <a:noFill/>
          <a:ln>
            <a:noFill/>
          </a:ln>
        </p:spPr>
      </p:pic>
      <p:sp>
        <p:nvSpPr>
          <p:cNvPr id="457" name="Google Shape;457;p76"/>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How to Make the Ask in 8 Steps</a:t>
            </a:r>
            <a:endParaRPr/>
          </a:p>
        </p:txBody>
      </p:sp>
      <p:pic>
        <p:nvPicPr>
          <p:cNvPr id="458" name="Google Shape;458;p76" descr="Shape 368"/>
          <p:cNvPicPr preferRelativeResize="0"/>
          <p:nvPr/>
        </p:nvPicPr>
        <p:blipFill rotWithShape="1">
          <a:blip r:embed="rId4">
            <a:alphaModFix/>
          </a:blip>
          <a:srcRect/>
          <a:stretch/>
        </p:blipFill>
        <p:spPr>
          <a:xfrm>
            <a:off x="457200" y="1537525"/>
            <a:ext cx="792500" cy="792501"/>
          </a:xfrm>
          <a:prstGeom prst="rect">
            <a:avLst/>
          </a:prstGeom>
          <a:noFill/>
          <a:ln>
            <a:noFill/>
          </a:ln>
        </p:spPr>
      </p:pic>
      <p:sp>
        <p:nvSpPr>
          <p:cNvPr id="459" name="Google Shape;459;p76"/>
          <p:cNvSpPr txBox="1">
            <a:spLocks noGrp="1"/>
          </p:cNvSpPr>
          <p:nvPr>
            <p:ph type="body" idx="1"/>
          </p:nvPr>
        </p:nvSpPr>
        <p:spPr>
          <a:xfrm>
            <a:off x="1508349" y="1546044"/>
            <a:ext cx="7886701" cy="3625201"/>
          </a:xfrm>
          <a:prstGeom prst="rect">
            <a:avLst/>
          </a:prstGeom>
          <a:noFill/>
          <a:ln>
            <a:noFill/>
          </a:ln>
        </p:spPr>
        <p:txBody>
          <a:bodyPr spcFirstLastPara="1" wrap="square" lIns="34275" tIns="34275" rIns="34275" bIns="34275" anchor="t" anchorCtr="0">
            <a:normAutofit/>
          </a:bodyPr>
          <a:lstStyle/>
          <a:p>
            <a:pPr marL="381000" lvl="0" indent="-368300" algn="l" rtl="0">
              <a:lnSpc>
                <a:spcPct val="120000"/>
              </a:lnSpc>
              <a:spcBef>
                <a:spcPts val="0"/>
              </a:spcBef>
              <a:spcAft>
                <a:spcPts val="0"/>
              </a:spcAft>
              <a:buSzPts val="2200"/>
              <a:buFont typeface="Calibri"/>
              <a:buAutoNum type="arabicPeriod"/>
            </a:pPr>
            <a:r>
              <a:rPr lang="en" sz="2200">
                <a:latin typeface="Calibri"/>
                <a:ea typeface="Calibri"/>
                <a:cs typeface="Calibri"/>
                <a:sym typeface="Calibri"/>
              </a:rPr>
              <a:t>Prayer</a:t>
            </a:r>
            <a:endParaRPr/>
          </a:p>
          <a:p>
            <a:pPr marL="381000" lvl="0" indent="-368300" algn="l" rtl="0">
              <a:lnSpc>
                <a:spcPct val="120000"/>
              </a:lnSpc>
              <a:spcBef>
                <a:spcPts val="0"/>
              </a:spcBef>
              <a:spcAft>
                <a:spcPts val="0"/>
              </a:spcAft>
              <a:buSzPts val="2200"/>
              <a:buFont typeface="Calibri"/>
              <a:buAutoNum type="arabicPeriod"/>
            </a:pPr>
            <a:r>
              <a:rPr lang="en" sz="2200">
                <a:latin typeface="Calibri"/>
                <a:ea typeface="Calibri"/>
                <a:cs typeface="Calibri"/>
                <a:sym typeface="Calibri"/>
              </a:rPr>
              <a:t>Identification/Qualification</a:t>
            </a:r>
            <a:endParaRPr/>
          </a:p>
          <a:p>
            <a:pPr marL="381000" lvl="0" indent="-368300" algn="l" rtl="0">
              <a:lnSpc>
                <a:spcPct val="120000"/>
              </a:lnSpc>
              <a:spcBef>
                <a:spcPts val="0"/>
              </a:spcBef>
              <a:spcAft>
                <a:spcPts val="0"/>
              </a:spcAft>
              <a:buSzPts val="2200"/>
              <a:buFont typeface="Calibri"/>
              <a:buAutoNum type="arabicPeriod"/>
            </a:pPr>
            <a:r>
              <a:rPr lang="en" sz="2200">
                <a:latin typeface="Calibri"/>
                <a:ea typeface="Calibri"/>
                <a:cs typeface="Calibri"/>
                <a:sym typeface="Calibri"/>
              </a:rPr>
              <a:t>Development of a Strategy and Timetable</a:t>
            </a:r>
            <a:endParaRPr/>
          </a:p>
          <a:p>
            <a:pPr marL="381000" lvl="0" indent="-368300" algn="l" rtl="0">
              <a:lnSpc>
                <a:spcPct val="120000"/>
              </a:lnSpc>
              <a:spcBef>
                <a:spcPts val="0"/>
              </a:spcBef>
              <a:spcAft>
                <a:spcPts val="0"/>
              </a:spcAft>
              <a:buSzPts val="2200"/>
              <a:buFont typeface="Calibri"/>
              <a:buAutoNum type="arabicPeriod"/>
            </a:pPr>
            <a:r>
              <a:rPr lang="en" sz="2200">
                <a:latin typeface="Calibri"/>
                <a:ea typeface="Calibri"/>
                <a:cs typeface="Calibri"/>
                <a:sym typeface="Calibri"/>
              </a:rPr>
              <a:t>Cultivation</a:t>
            </a:r>
            <a:endParaRPr/>
          </a:p>
          <a:p>
            <a:pPr marL="381000" lvl="0" indent="-368300" algn="l" rtl="0">
              <a:lnSpc>
                <a:spcPct val="120000"/>
              </a:lnSpc>
              <a:spcBef>
                <a:spcPts val="0"/>
              </a:spcBef>
              <a:spcAft>
                <a:spcPts val="0"/>
              </a:spcAft>
              <a:buSzPts val="2200"/>
              <a:buFont typeface="Calibri"/>
              <a:buAutoNum type="arabicPeriod"/>
            </a:pPr>
            <a:r>
              <a:rPr lang="en" sz="2200">
                <a:latin typeface="Calibri"/>
                <a:ea typeface="Calibri"/>
                <a:cs typeface="Calibri"/>
                <a:sym typeface="Calibri"/>
              </a:rPr>
              <a:t>Solicitation and Negotiation</a:t>
            </a:r>
            <a:endParaRPr/>
          </a:p>
          <a:p>
            <a:pPr marL="381000" lvl="0" indent="-368300" algn="l" rtl="0">
              <a:lnSpc>
                <a:spcPct val="120000"/>
              </a:lnSpc>
              <a:spcBef>
                <a:spcPts val="0"/>
              </a:spcBef>
              <a:spcAft>
                <a:spcPts val="0"/>
              </a:spcAft>
              <a:buSzPts val="2200"/>
              <a:buFont typeface="Calibri"/>
              <a:buAutoNum type="arabicPeriod"/>
            </a:pPr>
            <a:r>
              <a:rPr lang="en" sz="2200">
                <a:latin typeface="Calibri"/>
                <a:ea typeface="Calibri"/>
                <a:cs typeface="Calibri"/>
                <a:sym typeface="Calibri"/>
              </a:rPr>
              <a:t>Acknowledgement and Follow-up</a:t>
            </a:r>
            <a:endParaRPr/>
          </a:p>
          <a:p>
            <a:pPr marL="381000" lvl="0" indent="-368300" algn="l" rtl="0">
              <a:lnSpc>
                <a:spcPct val="120000"/>
              </a:lnSpc>
              <a:spcBef>
                <a:spcPts val="0"/>
              </a:spcBef>
              <a:spcAft>
                <a:spcPts val="0"/>
              </a:spcAft>
              <a:buSzPts val="2200"/>
              <a:buFont typeface="Calibri"/>
              <a:buAutoNum type="arabicPeriod"/>
            </a:pPr>
            <a:r>
              <a:rPr lang="en" sz="2200">
                <a:latin typeface="Calibri"/>
                <a:ea typeface="Calibri"/>
                <a:cs typeface="Calibri"/>
                <a:sym typeface="Calibri"/>
              </a:rPr>
              <a:t>Administration</a:t>
            </a:r>
            <a:endParaRPr/>
          </a:p>
          <a:p>
            <a:pPr marL="381000" lvl="0" indent="-368300" algn="l" rtl="0">
              <a:lnSpc>
                <a:spcPct val="120000"/>
              </a:lnSpc>
              <a:spcBef>
                <a:spcPts val="0"/>
              </a:spcBef>
              <a:spcAft>
                <a:spcPts val="0"/>
              </a:spcAft>
              <a:buSzPts val="2200"/>
              <a:buFont typeface="Calibri"/>
              <a:buAutoNum type="arabicPeriod"/>
            </a:pPr>
            <a:r>
              <a:rPr lang="en" sz="2200">
                <a:latin typeface="Calibri"/>
                <a:ea typeface="Calibri"/>
                <a:cs typeface="Calibri"/>
                <a:sym typeface="Calibri"/>
              </a:rPr>
              <a:t>Renewal</a:t>
            </a:r>
            <a:endParaRPr/>
          </a:p>
        </p:txBody>
      </p:sp>
      <p:pic>
        <p:nvPicPr>
          <p:cNvPr id="460" name="Google Shape;460;p76" descr="Shape 370"/>
          <p:cNvPicPr preferRelativeResize="0"/>
          <p:nvPr/>
        </p:nvPicPr>
        <p:blipFill rotWithShape="1">
          <a:blip r:embed="rId5">
            <a:alphaModFix/>
          </a:blip>
          <a:srcRect/>
          <a:stretch/>
        </p:blipFill>
        <p:spPr>
          <a:xfrm>
            <a:off x="5183052" y="1880400"/>
            <a:ext cx="403901" cy="403901"/>
          </a:xfrm>
          <a:prstGeom prst="rect">
            <a:avLst/>
          </a:prstGeom>
          <a:noFill/>
          <a:ln>
            <a:noFill/>
          </a:ln>
        </p:spPr>
      </p:pic>
      <p:pic>
        <p:nvPicPr>
          <p:cNvPr id="461" name="Google Shape;461;p76" descr="Shape 371"/>
          <p:cNvPicPr preferRelativeResize="0"/>
          <p:nvPr/>
        </p:nvPicPr>
        <p:blipFill rotWithShape="1">
          <a:blip r:embed="rId6">
            <a:alphaModFix/>
          </a:blip>
          <a:srcRect/>
          <a:stretch/>
        </p:blipFill>
        <p:spPr>
          <a:xfrm>
            <a:off x="6639224" y="2354801"/>
            <a:ext cx="433901" cy="433901"/>
          </a:xfrm>
          <a:prstGeom prst="rect">
            <a:avLst/>
          </a:prstGeom>
          <a:noFill/>
          <a:ln>
            <a:noFill/>
          </a:ln>
        </p:spPr>
      </p:pic>
      <p:pic>
        <p:nvPicPr>
          <p:cNvPr id="462" name="Google Shape;462;p76" descr="Shape 372"/>
          <p:cNvPicPr preferRelativeResize="0"/>
          <p:nvPr/>
        </p:nvPicPr>
        <p:blipFill rotWithShape="1">
          <a:blip r:embed="rId7">
            <a:alphaModFix/>
          </a:blip>
          <a:srcRect/>
          <a:stretch/>
        </p:blipFill>
        <p:spPr>
          <a:xfrm>
            <a:off x="5127835" y="3101475"/>
            <a:ext cx="514351" cy="514351"/>
          </a:xfrm>
          <a:prstGeom prst="rect">
            <a:avLst/>
          </a:prstGeom>
          <a:noFill/>
          <a:ln>
            <a:noFill/>
          </a:ln>
        </p:spPr>
      </p:pic>
      <p:pic>
        <p:nvPicPr>
          <p:cNvPr id="463" name="Google Shape;463;p76" descr="Shape 373"/>
          <p:cNvPicPr preferRelativeResize="0"/>
          <p:nvPr/>
        </p:nvPicPr>
        <p:blipFill rotWithShape="1">
          <a:blip r:embed="rId8">
            <a:alphaModFix/>
          </a:blip>
          <a:srcRect/>
          <a:stretch/>
        </p:blipFill>
        <p:spPr>
          <a:xfrm>
            <a:off x="3205648" y="2739937"/>
            <a:ext cx="494114" cy="494114"/>
          </a:xfrm>
          <a:prstGeom prst="rect">
            <a:avLst/>
          </a:prstGeom>
          <a:noFill/>
          <a:ln>
            <a:noFill/>
          </a:ln>
        </p:spPr>
      </p:pic>
      <p:pic>
        <p:nvPicPr>
          <p:cNvPr id="464" name="Google Shape;464;p76" descr="Shape 374"/>
          <p:cNvPicPr preferRelativeResize="0"/>
          <p:nvPr/>
        </p:nvPicPr>
        <p:blipFill rotWithShape="1">
          <a:blip r:embed="rId9">
            <a:alphaModFix/>
          </a:blip>
          <a:srcRect/>
          <a:stretch/>
        </p:blipFill>
        <p:spPr>
          <a:xfrm>
            <a:off x="3650176" y="4002552"/>
            <a:ext cx="433901" cy="433901"/>
          </a:xfrm>
          <a:prstGeom prst="rect">
            <a:avLst/>
          </a:prstGeom>
          <a:noFill/>
          <a:ln>
            <a:noFill/>
          </a:ln>
        </p:spPr>
      </p:pic>
      <p:pic>
        <p:nvPicPr>
          <p:cNvPr id="465" name="Google Shape;465;p76" descr="Shape 375"/>
          <p:cNvPicPr preferRelativeResize="0"/>
          <p:nvPr/>
        </p:nvPicPr>
        <p:blipFill rotWithShape="1">
          <a:blip r:embed="rId10">
            <a:alphaModFix/>
          </a:blip>
          <a:srcRect/>
          <a:stretch/>
        </p:blipFill>
        <p:spPr>
          <a:xfrm>
            <a:off x="5788323" y="3542476"/>
            <a:ext cx="433901" cy="433901"/>
          </a:xfrm>
          <a:prstGeom prst="rect">
            <a:avLst/>
          </a:prstGeom>
          <a:noFill/>
          <a:ln>
            <a:noFill/>
          </a:ln>
        </p:spPr>
      </p:pic>
      <p:pic>
        <p:nvPicPr>
          <p:cNvPr id="466" name="Google Shape;466;p76" descr="Shape 376"/>
          <p:cNvPicPr preferRelativeResize="0"/>
          <p:nvPr/>
        </p:nvPicPr>
        <p:blipFill rotWithShape="1">
          <a:blip r:embed="rId11">
            <a:alphaModFix/>
          </a:blip>
          <a:srcRect/>
          <a:stretch/>
        </p:blipFill>
        <p:spPr>
          <a:xfrm>
            <a:off x="5788324" y="1865398"/>
            <a:ext cx="433913" cy="433912"/>
          </a:xfrm>
          <a:prstGeom prst="rect">
            <a:avLst/>
          </a:prstGeom>
          <a:noFill/>
          <a:ln>
            <a:noFill/>
          </a:ln>
        </p:spPr>
      </p:pic>
      <p:pic>
        <p:nvPicPr>
          <p:cNvPr id="467" name="Google Shape;467;p76" descr="Shape 377"/>
          <p:cNvPicPr preferRelativeResize="0"/>
          <p:nvPr/>
        </p:nvPicPr>
        <p:blipFill rotWithShape="1">
          <a:blip r:embed="rId12">
            <a:alphaModFix/>
          </a:blip>
          <a:srcRect/>
          <a:stretch/>
        </p:blipFill>
        <p:spPr>
          <a:xfrm>
            <a:off x="2962274" y="4343124"/>
            <a:ext cx="433901" cy="433901"/>
          </a:xfrm>
          <a:prstGeom prst="rect">
            <a:avLst/>
          </a:prstGeom>
          <a:noFill/>
          <a:ln>
            <a:noFill/>
          </a:ln>
        </p:spPr>
      </p:pic>
      <p:pic>
        <p:nvPicPr>
          <p:cNvPr id="468" name="Google Shape;468;p76"/>
          <p:cNvPicPr preferRelativeResize="0"/>
          <p:nvPr/>
        </p:nvPicPr>
        <p:blipFill rotWithShape="1">
          <a:blip r:embed="rId13">
            <a:alphaModFix/>
          </a:blip>
          <a:srcRect/>
          <a:stretch/>
        </p:blipFill>
        <p:spPr>
          <a:xfrm>
            <a:off x="2717903" y="1613725"/>
            <a:ext cx="295172" cy="3428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77"/>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p77"/>
          <p:cNvSpPr txBox="1"/>
          <p:nvPr/>
        </p:nvSpPr>
        <p:spPr>
          <a:xfrm>
            <a:off x="387212" y="1504669"/>
            <a:ext cx="8369700" cy="3689100"/>
          </a:xfrm>
          <a:prstGeom prst="rect">
            <a:avLst/>
          </a:prstGeom>
          <a:noFill/>
          <a:ln>
            <a:noFill/>
          </a:ln>
        </p:spPr>
        <p:txBody>
          <a:bodyPr spcFirstLastPara="1" wrap="square" lIns="50800" tIns="50800" rIns="50800" bIns="50800" anchor="t" anchorCtr="0">
            <a:spAutoFit/>
          </a:bodyPr>
          <a:lstStyle/>
          <a:p>
            <a:pPr marL="0" marR="0" lvl="0" indent="0" algn="l" rtl="0">
              <a:lnSpc>
                <a:spcPct val="100000"/>
              </a:lnSpc>
              <a:spcBef>
                <a:spcPts val="0"/>
              </a:spcBef>
              <a:spcAft>
                <a:spcPts val="0"/>
              </a:spcAft>
              <a:buClr>
                <a:srgbClr val="000000"/>
              </a:buClr>
              <a:buSzPts val="2500"/>
              <a:buFont typeface="Fira Sans"/>
              <a:buNone/>
            </a:pPr>
            <a:r>
              <a:rPr lang="en" sz="2500" b="0" i="0" u="none" strike="noStrike" cap="none">
                <a:solidFill>
                  <a:srgbClr val="000000"/>
                </a:solidFill>
                <a:latin typeface="Fira Sans"/>
                <a:ea typeface="Fira Sans"/>
                <a:cs typeface="Fira Sans"/>
                <a:sym typeface="Fira Sans"/>
              </a:rPr>
              <a:t>Prayer</a:t>
            </a:r>
            <a:br>
              <a:rPr lang="en" sz="2500" b="0" i="0" u="none" strike="noStrike" cap="none">
                <a:solidFill>
                  <a:srgbClr val="000000"/>
                </a:solidFill>
                <a:latin typeface="Fira Sans"/>
                <a:ea typeface="Fira Sans"/>
                <a:cs typeface="Fira Sans"/>
                <a:sym typeface="Fira Sans"/>
              </a:rPr>
            </a:br>
            <a:r>
              <a:rPr lang="en" sz="1600" b="0" i="0" u="none" strike="noStrike" cap="none">
                <a:solidFill>
                  <a:srgbClr val="000000"/>
                </a:solidFill>
                <a:latin typeface="Fira Sans"/>
                <a:ea typeface="Fira Sans"/>
                <a:cs typeface="Fira Sans"/>
                <a:sym typeface="Fira Sans"/>
              </a:rPr>
              <a:t>Holy God,</a:t>
            </a:r>
            <a:endParaRPr sz="16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chemeClr val="dk1"/>
              </a:buClr>
              <a:buSzPts val="1100"/>
              <a:buFont typeface="Arial"/>
              <a:buNone/>
            </a:pPr>
            <a:r>
              <a:rPr lang="en" sz="1600" b="0" i="0" u="none" strike="noStrike" cap="none">
                <a:solidFill>
                  <a:srgbClr val="000000"/>
                </a:solidFill>
                <a:latin typeface="Fira Sans"/>
                <a:ea typeface="Fira Sans"/>
                <a:cs typeface="Fira Sans"/>
                <a:sym typeface="Fira Sans"/>
              </a:rPr>
              <a:t>There was Eden, and then there was east of Eden;</a:t>
            </a:r>
            <a:endParaRPr sz="16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chemeClr val="dk1"/>
              </a:buClr>
              <a:buSzPts val="1100"/>
              <a:buFont typeface="Arial"/>
              <a:buNone/>
            </a:pPr>
            <a:r>
              <a:rPr lang="en" sz="1600" b="0" i="0" u="none" strike="noStrike" cap="none">
                <a:solidFill>
                  <a:srgbClr val="000000"/>
                </a:solidFill>
                <a:latin typeface="Fira Sans"/>
                <a:ea typeface="Fira Sans"/>
                <a:cs typeface="Fira Sans"/>
                <a:sym typeface="Fira Sans"/>
              </a:rPr>
              <a:t>Which is all to say—this world is not what you intended it to be.</a:t>
            </a:r>
            <a:endParaRPr sz="16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chemeClr val="dk1"/>
              </a:buClr>
              <a:buSzPts val="1100"/>
              <a:buFont typeface="Arial"/>
              <a:buNone/>
            </a:pPr>
            <a:r>
              <a:rPr lang="en" sz="1600" b="0" i="0" u="none" strike="noStrike" cap="none">
                <a:solidFill>
                  <a:srgbClr val="000000"/>
                </a:solidFill>
                <a:latin typeface="Fira Sans"/>
                <a:ea typeface="Fira Sans"/>
                <a:cs typeface="Fira Sans"/>
                <a:sym typeface="Fira Sans"/>
              </a:rPr>
              <a:t>You planted a garden and dreamed of Sabbath—and it was good.</a:t>
            </a:r>
            <a:endParaRPr sz="16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chemeClr val="dk1"/>
              </a:buClr>
              <a:buSzPts val="1100"/>
              <a:buFont typeface="Arial"/>
              <a:buNone/>
            </a:pPr>
            <a:r>
              <a:rPr lang="en" sz="1600" b="0" i="0" u="none" strike="noStrike" cap="none">
                <a:solidFill>
                  <a:srgbClr val="000000"/>
                </a:solidFill>
                <a:latin typeface="Fira Sans"/>
                <a:ea typeface="Fira Sans"/>
                <a:cs typeface="Fira Sans"/>
                <a:sym typeface="Fira Sans"/>
              </a:rPr>
              <a:t>It was so very good.</a:t>
            </a:r>
            <a:endParaRPr sz="16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chemeClr val="dk1"/>
              </a:buClr>
              <a:buSzPts val="1100"/>
              <a:buFont typeface="Arial"/>
              <a:buNone/>
            </a:pPr>
            <a:r>
              <a:rPr lang="en" sz="1600" b="0" i="0" u="none" strike="noStrike" cap="none">
                <a:solidFill>
                  <a:srgbClr val="000000"/>
                </a:solidFill>
                <a:latin typeface="Fira Sans"/>
                <a:ea typeface="Fira Sans"/>
                <a:cs typeface="Fira Sans"/>
                <a:sym typeface="Fira Sans"/>
              </a:rPr>
              <a:t>However, when we look around today, we know that we have lost our way.</a:t>
            </a:r>
            <a:endParaRPr sz="16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chemeClr val="dk1"/>
              </a:buClr>
              <a:buSzPts val="1100"/>
              <a:buFont typeface="Arial"/>
              <a:buNone/>
            </a:pPr>
            <a:r>
              <a:rPr lang="en" sz="1600" b="0" i="0" u="none" strike="noStrike" cap="none">
                <a:solidFill>
                  <a:srgbClr val="000000"/>
                </a:solidFill>
                <a:latin typeface="Fira Sans"/>
                <a:ea typeface="Fira Sans"/>
                <a:cs typeface="Fira Sans"/>
                <a:sym typeface="Fira Sans"/>
              </a:rPr>
              <a:t>So today we bring our hearts, minds, and money back to you in hopes that you will sow good. This is the work of restoration, for we want to be a restoration people.</a:t>
            </a:r>
            <a:endParaRPr sz="16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chemeClr val="dk1"/>
              </a:buClr>
              <a:buSzPts val="1100"/>
              <a:buFont typeface="Arial"/>
              <a:buNone/>
            </a:pPr>
            <a:r>
              <a:rPr lang="en" sz="1600" b="0" i="0" u="none" strike="noStrike" cap="none">
                <a:solidFill>
                  <a:srgbClr val="000000"/>
                </a:solidFill>
                <a:latin typeface="Fira Sans"/>
                <a:ea typeface="Fira Sans"/>
                <a:cs typeface="Fira Sans"/>
                <a:sym typeface="Fira Sans"/>
              </a:rPr>
              <a:t>Use these gifts for your hurting world.</a:t>
            </a:r>
            <a:endParaRPr sz="16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chemeClr val="dk1"/>
              </a:buClr>
              <a:buSzPts val="1100"/>
              <a:buFont typeface="Arial"/>
              <a:buNone/>
            </a:pPr>
            <a:r>
              <a:rPr lang="en" sz="1600" b="0" i="0" u="none" strike="noStrike" cap="none">
                <a:solidFill>
                  <a:srgbClr val="000000"/>
                </a:solidFill>
                <a:latin typeface="Fira Sans"/>
                <a:ea typeface="Fira Sans"/>
                <a:cs typeface="Fira Sans"/>
                <a:sym typeface="Fira Sans"/>
              </a:rPr>
              <a:t>Restore us to you, oh God.</a:t>
            </a:r>
            <a:endParaRPr sz="16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chemeClr val="dk1"/>
              </a:buClr>
              <a:buSzPts val="1100"/>
              <a:buFont typeface="Arial"/>
              <a:buNone/>
            </a:pPr>
            <a:r>
              <a:rPr lang="en" sz="1600" b="0" i="0" u="none" strike="noStrike" cap="none">
                <a:solidFill>
                  <a:srgbClr val="000000"/>
                </a:solidFill>
                <a:latin typeface="Fira Sans"/>
                <a:ea typeface="Fira Sans"/>
                <a:cs typeface="Fira Sans"/>
                <a:sym typeface="Fira Sans"/>
              </a:rPr>
              <a:t>Amen. *</a:t>
            </a:r>
            <a:endParaRPr sz="16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Fira Sans"/>
              <a:ea typeface="Fira Sans"/>
              <a:cs typeface="Fira Sans"/>
              <a:sym typeface="Fira Sans"/>
            </a:endParaRPr>
          </a:p>
        </p:txBody>
      </p:sp>
      <p:pic>
        <p:nvPicPr>
          <p:cNvPr id="475" name="Google Shape;475;p77" descr="Shape 384"/>
          <p:cNvPicPr preferRelativeResize="0"/>
          <p:nvPr/>
        </p:nvPicPr>
        <p:blipFill rotWithShape="1">
          <a:blip r:embed="rId3">
            <a:alphaModFix/>
          </a:blip>
          <a:srcRect/>
          <a:stretch/>
        </p:blipFill>
        <p:spPr>
          <a:xfrm>
            <a:off x="8022159" y="68368"/>
            <a:ext cx="1051728" cy="1104949"/>
          </a:xfrm>
          <a:prstGeom prst="rect">
            <a:avLst/>
          </a:prstGeom>
          <a:noFill/>
          <a:ln>
            <a:noFill/>
          </a:ln>
        </p:spPr>
      </p:pic>
      <p:sp>
        <p:nvSpPr>
          <p:cNvPr id="476" name="Google Shape;476;p77"/>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The 8-Step Process: Step 1</a:t>
            </a:r>
            <a:endParaRPr/>
          </a:p>
        </p:txBody>
      </p:sp>
      <p:sp>
        <p:nvSpPr>
          <p:cNvPr id="477" name="Google Shape;477;p77"/>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8</a:t>
            </a:r>
            <a:endParaRPr sz="1400" b="0" i="0" u="none" strike="noStrike" cap="none">
              <a:solidFill>
                <a:srgbClr val="000000"/>
              </a:solidFill>
              <a:latin typeface="Arial"/>
              <a:ea typeface="Arial"/>
              <a:cs typeface="Arial"/>
              <a:sym typeface="Arial"/>
            </a:endParaRPr>
          </a:p>
        </p:txBody>
      </p:sp>
      <p:pic>
        <p:nvPicPr>
          <p:cNvPr id="478" name="Google Shape;478;p77"/>
          <p:cNvPicPr preferRelativeResize="0"/>
          <p:nvPr/>
        </p:nvPicPr>
        <p:blipFill rotWithShape="1">
          <a:blip r:embed="rId4">
            <a:alphaModFix/>
          </a:blip>
          <a:srcRect/>
          <a:stretch/>
        </p:blipFill>
        <p:spPr>
          <a:xfrm>
            <a:off x="1437028" y="1573700"/>
            <a:ext cx="295172" cy="3428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78"/>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78"/>
          <p:cNvSpPr txBox="1"/>
          <p:nvPr/>
        </p:nvSpPr>
        <p:spPr>
          <a:xfrm>
            <a:off x="387212" y="1504669"/>
            <a:ext cx="8369700" cy="2180700"/>
          </a:xfrm>
          <a:prstGeom prst="rect">
            <a:avLst/>
          </a:prstGeom>
          <a:noFill/>
          <a:ln>
            <a:noFill/>
          </a:ln>
        </p:spPr>
        <p:txBody>
          <a:bodyPr spcFirstLastPara="1" wrap="square" lIns="50800" tIns="50800" rIns="50800" bIns="50800" anchor="t" anchorCtr="0">
            <a:spAutoFit/>
          </a:bodyPr>
          <a:lstStyle/>
          <a:p>
            <a:pPr marL="0" marR="0" lvl="0" indent="0" algn="l" rtl="0">
              <a:lnSpc>
                <a:spcPct val="100000"/>
              </a:lnSpc>
              <a:spcBef>
                <a:spcPts val="0"/>
              </a:spcBef>
              <a:spcAft>
                <a:spcPts val="0"/>
              </a:spcAft>
              <a:buClr>
                <a:srgbClr val="000000"/>
              </a:buClr>
              <a:buSzPts val="2500"/>
              <a:buFont typeface="Fira Sans"/>
              <a:buNone/>
            </a:pPr>
            <a:r>
              <a:rPr lang="en" sz="2500" b="0" i="0" u="none" strike="noStrike" cap="none">
                <a:solidFill>
                  <a:srgbClr val="000000"/>
                </a:solidFill>
                <a:latin typeface="Fira Sans"/>
                <a:ea typeface="Fira Sans"/>
                <a:cs typeface="Fira Sans"/>
                <a:sym typeface="Fira Sans"/>
              </a:rPr>
              <a:t>Identifying      &amp; Qualifying Prospects</a:t>
            </a:r>
            <a:br>
              <a:rPr lang="en" sz="2500" b="0" i="0" u="none" strike="noStrike" cap="none">
                <a:solidFill>
                  <a:srgbClr val="000000"/>
                </a:solidFill>
                <a:latin typeface="Fira Sans"/>
                <a:ea typeface="Fira Sans"/>
                <a:cs typeface="Fira Sans"/>
                <a:sym typeface="Fira Sans"/>
              </a:rPr>
            </a:br>
            <a:endParaRPr sz="1600" b="0" i="0" u="none" strike="noStrike" cap="none">
              <a:solidFill>
                <a:srgbClr val="000000"/>
              </a:solidFill>
              <a:latin typeface="Arial"/>
              <a:ea typeface="Arial"/>
              <a:cs typeface="Arial"/>
              <a:sym typeface="Arial"/>
            </a:endParaRPr>
          </a:p>
          <a:p>
            <a:pPr marL="210310" marR="0" lvl="0" indent="-210310" algn="l" rtl="0">
              <a:lnSpc>
                <a:spcPct val="100000"/>
              </a:lnSpc>
              <a:spcBef>
                <a:spcPts val="0"/>
              </a:spcBef>
              <a:spcAft>
                <a:spcPts val="0"/>
              </a:spcAft>
              <a:buClr>
                <a:srgbClr val="000000"/>
              </a:buClr>
              <a:buSzPts val="1600"/>
              <a:buFont typeface="Fira Sans SemiBold"/>
              <a:buNone/>
            </a:pPr>
            <a:r>
              <a:rPr lang="en" sz="1600" b="0" i="0" u="none" strike="noStrike" cap="none">
                <a:solidFill>
                  <a:srgbClr val="000000"/>
                </a:solidFill>
                <a:latin typeface="Fira Sans SemiBold"/>
                <a:ea typeface="Fira Sans SemiBold"/>
                <a:cs typeface="Fira Sans SemiBold"/>
                <a:sym typeface="Fira Sans SemiBold"/>
              </a:rPr>
              <a:t>How do you draft your list of potential major gift prospects?</a:t>
            </a:r>
            <a:br>
              <a:rPr lang="en" sz="1600" b="0" i="0" u="none" strike="noStrike" cap="none">
                <a:solidFill>
                  <a:srgbClr val="000000"/>
                </a:solidFill>
                <a:latin typeface="Fira Sans SemiBold"/>
                <a:ea typeface="Fira Sans SemiBold"/>
                <a:cs typeface="Fira Sans SemiBold"/>
                <a:sym typeface="Fira Sans SemiBold"/>
              </a:rPr>
            </a:br>
            <a:endParaRPr sz="1400" b="0" i="0" u="none" strike="noStrike" cap="none">
              <a:solidFill>
                <a:srgbClr val="000000"/>
              </a:solidFill>
              <a:latin typeface="Arial"/>
              <a:ea typeface="Arial"/>
              <a:cs typeface="Arial"/>
              <a:sym typeface="Arial"/>
            </a:endParaRPr>
          </a:p>
          <a:p>
            <a:pPr marL="166033" marR="0" lvl="0" indent="-166033" algn="l" rtl="0">
              <a:lnSpc>
                <a:spcPct val="100000"/>
              </a:lnSpc>
              <a:spcBef>
                <a:spcPts val="0"/>
              </a:spcBef>
              <a:spcAft>
                <a:spcPts val="0"/>
              </a:spcAft>
              <a:buClr>
                <a:srgbClr val="000000"/>
              </a:buClr>
              <a:buSzPts val="1600"/>
              <a:buFont typeface="Fira Sans"/>
              <a:buChar char="•"/>
            </a:pPr>
            <a:r>
              <a:rPr lang="en" sz="1600" b="0" i="0" u="none" strike="noStrike" cap="none">
                <a:solidFill>
                  <a:srgbClr val="000000"/>
                </a:solidFill>
                <a:latin typeface="Fira Sans"/>
                <a:ea typeface="Fira Sans"/>
                <a:cs typeface="Fira Sans"/>
                <a:sym typeface="Fira Sans"/>
              </a:rPr>
              <a:t>Careful thought</a:t>
            </a:r>
            <a:endParaRPr sz="1400" b="0" i="0" u="none" strike="noStrike" cap="none">
              <a:solidFill>
                <a:srgbClr val="000000"/>
              </a:solidFill>
              <a:latin typeface="Arial"/>
              <a:ea typeface="Arial"/>
              <a:cs typeface="Arial"/>
              <a:sym typeface="Arial"/>
            </a:endParaRPr>
          </a:p>
          <a:p>
            <a:pPr marL="166033" marR="0" lvl="0" indent="-166033" algn="l" rtl="0">
              <a:lnSpc>
                <a:spcPct val="100000"/>
              </a:lnSpc>
              <a:spcBef>
                <a:spcPts val="0"/>
              </a:spcBef>
              <a:spcAft>
                <a:spcPts val="0"/>
              </a:spcAft>
              <a:buClr>
                <a:srgbClr val="000000"/>
              </a:buClr>
              <a:buSzPts val="1600"/>
              <a:buFont typeface="Fira Sans"/>
              <a:buChar char="•"/>
            </a:pPr>
            <a:r>
              <a:rPr lang="en" sz="1600" b="0" i="0" u="none" strike="noStrike" cap="none">
                <a:solidFill>
                  <a:srgbClr val="000000"/>
                </a:solidFill>
                <a:latin typeface="Fira Sans"/>
                <a:ea typeface="Fira Sans"/>
                <a:cs typeface="Fira Sans"/>
                <a:sym typeface="Fira Sans"/>
              </a:rPr>
              <a:t>Research</a:t>
            </a:r>
            <a:endParaRPr sz="1400" b="0" i="0" u="none" strike="noStrike" cap="none">
              <a:solidFill>
                <a:srgbClr val="000000"/>
              </a:solidFill>
              <a:latin typeface="Arial"/>
              <a:ea typeface="Arial"/>
              <a:cs typeface="Arial"/>
              <a:sym typeface="Arial"/>
            </a:endParaRPr>
          </a:p>
          <a:p>
            <a:pPr marL="166033" marR="0" lvl="0" indent="-166033" algn="l" rtl="0">
              <a:lnSpc>
                <a:spcPct val="100000"/>
              </a:lnSpc>
              <a:spcBef>
                <a:spcPts val="0"/>
              </a:spcBef>
              <a:spcAft>
                <a:spcPts val="0"/>
              </a:spcAft>
              <a:buClr>
                <a:srgbClr val="000000"/>
              </a:buClr>
              <a:buSzPts val="1600"/>
              <a:buFont typeface="Fira Sans"/>
              <a:buChar char="•"/>
            </a:pPr>
            <a:r>
              <a:rPr lang="en" sz="1600" b="0" i="0" u="none" strike="noStrike" cap="none">
                <a:solidFill>
                  <a:srgbClr val="000000"/>
                </a:solidFill>
                <a:latin typeface="Fira Sans"/>
                <a:ea typeface="Fira Sans"/>
                <a:cs typeface="Fira Sans"/>
                <a:sym typeface="Fira Sans"/>
              </a:rPr>
              <a:t>Previous giving records</a:t>
            </a:r>
            <a:endParaRPr sz="16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Fira Sans"/>
              <a:ea typeface="Fira Sans"/>
              <a:cs typeface="Fira Sans"/>
              <a:sym typeface="Fira Sans"/>
            </a:endParaRPr>
          </a:p>
        </p:txBody>
      </p:sp>
      <p:pic>
        <p:nvPicPr>
          <p:cNvPr id="485" name="Google Shape;485;p78" descr="Shape 384"/>
          <p:cNvPicPr preferRelativeResize="0"/>
          <p:nvPr/>
        </p:nvPicPr>
        <p:blipFill rotWithShape="1">
          <a:blip r:embed="rId3">
            <a:alphaModFix/>
          </a:blip>
          <a:srcRect/>
          <a:stretch/>
        </p:blipFill>
        <p:spPr>
          <a:xfrm>
            <a:off x="8022159" y="68368"/>
            <a:ext cx="1051728" cy="1104949"/>
          </a:xfrm>
          <a:prstGeom prst="rect">
            <a:avLst/>
          </a:prstGeom>
          <a:noFill/>
          <a:ln>
            <a:noFill/>
          </a:ln>
        </p:spPr>
      </p:pic>
      <p:sp>
        <p:nvSpPr>
          <p:cNvPr id="486" name="Google Shape;486;p78"/>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The 8-Step Process: Step 2</a:t>
            </a:r>
            <a:endParaRPr/>
          </a:p>
        </p:txBody>
      </p:sp>
      <p:pic>
        <p:nvPicPr>
          <p:cNvPr id="487" name="Google Shape;487;p78" descr="Shape 387"/>
          <p:cNvPicPr preferRelativeResize="0"/>
          <p:nvPr/>
        </p:nvPicPr>
        <p:blipFill rotWithShape="1">
          <a:blip r:embed="rId4">
            <a:alphaModFix/>
          </a:blip>
          <a:srcRect/>
          <a:stretch/>
        </p:blipFill>
        <p:spPr>
          <a:xfrm>
            <a:off x="5787520" y="1539769"/>
            <a:ext cx="403901" cy="403901"/>
          </a:xfrm>
          <a:prstGeom prst="rect">
            <a:avLst/>
          </a:prstGeom>
          <a:noFill/>
          <a:ln>
            <a:noFill/>
          </a:ln>
        </p:spPr>
      </p:pic>
      <p:pic>
        <p:nvPicPr>
          <p:cNvPr id="488" name="Google Shape;488;p78" descr="Shape 388"/>
          <p:cNvPicPr preferRelativeResize="0"/>
          <p:nvPr/>
        </p:nvPicPr>
        <p:blipFill rotWithShape="1">
          <a:blip r:embed="rId5">
            <a:alphaModFix/>
          </a:blip>
          <a:srcRect/>
          <a:stretch/>
        </p:blipFill>
        <p:spPr>
          <a:xfrm>
            <a:off x="2017948" y="1537523"/>
            <a:ext cx="433913" cy="433912"/>
          </a:xfrm>
          <a:prstGeom prst="rect">
            <a:avLst/>
          </a:prstGeom>
          <a:noFill/>
          <a:ln>
            <a:noFill/>
          </a:ln>
        </p:spPr>
      </p:pic>
      <p:sp>
        <p:nvSpPr>
          <p:cNvPr id="489" name="Google Shape;489;p78"/>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8</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79"/>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79"/>
          <p:cNvSpPr txBox="1"/>
          <p:nvPr/>
        </p:nvSpPr>
        <p:spPr>
          <a:xfrm>
            <a:off x="387212" y="1504669"/>
            <a:ext cx="8369576" cy="1962684"/>
          </a:xfrm>
          <a:prstGeom prst="rect">
            <a:avLst/>
          </a:prstGeom>
          <a:noFill/>
          <a:ln>
            <a:noFill/>
          </a:ln>
        </p:spPr>
        <p:txBody>
          <a:bodyPr spcFirstLastPara="1" wrap="square" lIns="50800" tIns="50800" rIns="50800" bIns="50800" anchor="t" anchorCtr="0">
            <a:spAutoFit/>
          </a:bodyPr>
          <a:lstStyle/>
          <a:p>
            <a:pPr marL="0" marR="0" lvl="0" indent="0" algn="l" rtl="0">
              <a:lnSpc>
                <a:spcPct val="100000"/>
              </a:lnSpc>
              <a:spcBef>
                <a:spcPts val="0"/>
              </a:spcBef>
              <a:spcAft>
                <a:spcPts val="0"/>
              </a:spcAft>
              <a:buClr>
                <a:srgbClr val="C00000"/>
              </a:buClr>
              <a:buSzPts val="2500"/>
              <a:buFont typeface="Fira Sans SemiBold"/>
              <a:buNone/>
            </a:pPr>
            <a:r>
              <a:rPr lang="en" sz="2500" b="0" i="0" u="none" strike="noStrike" cap="none">
                <a:solidFill>
                  <a:srgbClr val="C00000"/>
                </a:solidFill>
                <a:latin typeface="Fira Sans SemiBold"/>
                <a:ea typeface="Fira Sans SemiBold"/>
                <a:cs typeface="Fira Sans SemiBold"/>
                <a:sym typeface="Fira Sans SemiBold"/>
              </a:rPr>
              <a:t>Your Turn: </a:t>
            </a:r>
            <a:br>
              <a:rPr lang="en" sz="2500" b="0" i="0" u="none" strike="noStrike" cap="none">
                <a:solidFill>
                  <a:srgbClr val="C00000"/>
                </a:solidFill>
                <a:latin typeface="Fira Sans SemiBold"/>
                <a:ea typeface="Fira Sans SemiBold"/>
                <a:cs typeface="Fira Sans SemiBold"/>
                <a:sym typeface="Fira Sans SemiBold"/>
              </a:rPr>
            </a:br>
            <a:r>
              <a:rPr lang="en" sz="2500" b="0" i="0" u="none" strike="noStrike" cap="none">
                <a:solidFill>
                  <a:srgbClr val="C00000"/>
                </a:solidFill>
                <a:latin typeface="Fira Sans SemiBold"/>
                <a:ea typeface="Fira Sans SemiBold"/>
                <a:cs typeface="Fira Sans SemiBold"/>
                <a:sym typeface="Fira Sans SemiBold"/>
              </a:rPr>
              <a:t>The Constituency Model</a:t>
            </a:r>
            <a:endParaRPr sz="1400" b="1" i="0" u="none" strike="noStrike" cap="none">
              <a:solidFill>
                <a:srgbClr val="000000"/>
              </a:solidFill>
              <a:latin typeface="Arial"/>
              <a:ea typeface="Arial"/>
              <a:cs typeface="Arial"/>
              <a:sym typeface="Arial"/>
            </a:endParaRPr>
          </a:p>
          <a:p>
            <a:pPr marL="228600" marR="0" lvl="0" indent="-22860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Fira Sans"/>
              <a:ea typeface="Fira Sans"/>
              <a:cs typeface="Fira Sans"/>
              <a:sym typeface="Fira Sans"/>
            </a:endParaRPr>
          </a:p>
          <a:p>
            <a:pPr marL="228600" marR="0" lvl="0" indent="-228600" algn="l" rtl="0">
              <a:lnSpc>
                <a:spcPct val="100000"/>
              </a:lnSpc>
              <a:spcBef>
                <a:spcPts val="0"/>
              </a:spcBef>
              <a:spcAft>
                <a:spcPts val="0"/>
              </a:spcAft>
              <a:buClr>
                <a:srgbClr val="000000"/>
              </a:buClr>
              <a:buSzPts val="1800"/>
              <a:buFont typeface="Fira Sans SemiBold"/>
              <a:buNone/>
            </a:pPr>
            <a:r>
              <a:rPr lang="en" sz="1800" b="0" i="0" u="none" strike="noStrike" cap="none">
                <a:solidFill>
                  <a:srgbClr val="000000"/>
                </a:solidFill>
                <a:latin typeface="Fira Sans SemiBold"/>
                <a:ea typeface="Fira Sans SemiBold"/>
                <a:cs typeface="Fira Sans SemiBold"/>
                <a:sym typeface="Fira Sans SemiBold"/>
              </a:rPr>
              <a:t>Identifying your potential major donors</a:t>
            </a:r>
            <a:endParaRPr sz="1400" b="1" i="0" u="none" strike="noStrike" cap="none">
              <a:solidFill>
                <a:srgbClr val="000000"/>
              </a:solidFill>
              <a:latin typeface="Arial"/>
              <a:ea typeface="Arial"/>
              <a:cs typeface="Arial"/>
              <a:sym typeface="Arial"/>
            </a:endParaRPr>
          </a:p>
        </p:txBody>
      </p:sp>
      <p:pic>
        <p:nvPicPr>
          <p:cNvPr id="496" name="Google Shape;496;p79" descr="Shape 396"/>
          <p:cNvPicPr preferRelativeResize="0"/>
          <p:nvPr/>
        </p:nvPicPr>
        <p:blipFill rotWithShape="1">
          <a:blip r:embed="rId3">
            <a:alphaModFix/>
          </a:blip>
          <a:srcRect/>
          <a:stretch/>
        </p:blipFill>
        <p:spPr>
          <a:xfrm>
            <a:off x="8022159" y="68368"/>
            <a:ext cx="1051728" cy="1104949"/>
          </a:xfrm>
          <a:prstGeom prst="rect">
            <a:avLst/>
          </a:prstGeom>
          <a:noFill/>
          <a:ln>
            <a:noFill/>
          </a:ln>
        </p:spPr>
      </p:pic>
      <p:sp>
        <p:nvSpPr>
          <p:cNvPr id="497" name="Google Shape;497;p79"/>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The 8-Step Process: Step 2</a:t>
            </a:r>
            <a:endParaRPr/>
          </a:p>
        </p:txBody>
      </p:sp>
      <p:pic>
        <p:nvPicPr>
          <p:cNvPr id="498" name="Google Shape;498;p79" descr="Shape 399"/>
          <p:cNvPicPr preferRelativeResize="0"/>
          <p:nvPr/>
        </p:nvPicPr>
        <p:blipFill rotWithShape="1">
          <a:blip r:embed="rId4">
            <a:alphaModFix/>
          </a:blip>
          <a:srcRect/>
          <a:stretch/>
        </p:blipFill>
        <p:spPr>
          <a:xfrm>
            <a:off x="3964283" y="2061182"/>
            <a:ext cx="396478" cy="396478"/>
          </a:xfrm>
          <a:prstGeom prst="rect">
            <a:avLst/>
          </a:prstGeom>
          <a:noFill/>
          <a:ln>
            <a:noFill/>
          </a:ln>
        </p:spPr>
      </p:pic>
      <p:pic>
        <p:nvPicPr>
          <p:cNvPr id="499" name="Google Shape;499;p79" descr="PR2017.MajorGiftsPt1_constmodel2.jpg"/>
          <p:cNvPicPr preferRelativeResize="0"/>
          <p:nvPr/>
        </p:nvPicPr>
        <p:blipFill rotWithShape="1">
          <a:blip r:embed="rId5">
            <a:alphaModFix/>
          </a:blip>
          <a:srcRect l="32916"/>
          <a:stretch/>
        </p:blipFill>
        <p:spPr>
          <a:xfrm>
            <a:off x="5165344" y="1402104"/>
            <a:ext cx="4655182" cy="3903576"/>
          </a:xfrm>
          <a:prstGeom prst="rect">
            <a:avLst/>
          </a:prstGeom>
          <a:noFill/>
          <a:ln>
            <a:noFill/>
          </a:ln>
        </p:spPr>
      </p:pic>
      <p:sp>
        <p:nvSpPr>
          <p:cNvPr id="500" name="Google Shape;500;p79"/>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9</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53"/>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53"/>
          <p:cNvSpPr txBox="1">
            <a:spLocks noGrp="1"/>
          </p:cNvSpPr>
          <p:nvPr>
            <p:ph type="title"/>
          </p:nvPr>
        </p:nvSpPr>
        <p:spPr>
          <a:xfrm>
            <a:off x="311700"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Thank You to Our Sponsors!</a:t>
            </a:r>
            <a:endParaRPr>
              <a:latin typeface="Bitter"/>
              <a:ea typeface="Bitter"/>
              <a:cs typeface="Bitter"/>
              <a:sym typeface="Bitter"/>
            </a:endParaRPr>
          </a:p>
        </p:txBody>
      </p:sp>
      <p:pic>
        <p:nvPicPr>
          <p:cNvPr id="226" name="Google Shape;226;p53" descr="Shape 553"/>
          <p:cNvPicPr preferRelativeResize="0"/>
          <p:nvPr/>
        </p:nvPicPr>
        <p:blipFill rotWithShape="1">
          <a:blip r:embed="rId3">
            <a:alphaModFix/>
          </a:blip>
          <a:srcRect/>
          <a:stretch/>
        </p:blipFill>
        <p:spPr>
          <a:xfrm>
            <a:off x="8022159" y="68368"/>
            <a:ext cx="1051728" cy="1104949"/>
          </a:xfrm>
          <a:prstGeom prst="rect">
            <a:avLst/>
          </a:prstGeom>
          <a:noFill/>
          <a:ln>
            <a:noFill/>
          </a:ln>
        </p:spPr>
      </p:pic>
      <p:sp>
        <p:nvSpPr>
          <p:cNvPr id="227" name="Google Shape;227;p53"/>
          <p:cNvSpPr txBox="1">
            <a:spLocks noGrp="1"/>
          </p:cNvSpPr>
          <p:nvPr>
            <p:ph type="body" idx="1"/>
          </p:nvPr>
        </p:nvSpPr>
        <p:spPr>
          <a:xfrm>
            <a:off x="2793813" y="1938325"/>
            <a:ext cx="4914000" cy="3087600"/>
          </a:xfrm>
          <a:prstGeom prst="rect">
            <a:avLst/>
          </a:prstGeom>
          <a:noFill/>
          <a:ln>
            <a:noFill/>
          </a:ln>
        </p:spPr>
        <p:txBody>
          <a:bodyPr spcFirstLastPara="1" wrap="square" lIns="45675" tIns="45675" rIns="45675" bIns="45675" anchor="t" anchorCtr="0">
            <a:normAutofit/>
          </a:bodyPr>
          <a:lstStyle/>
          <a:p>
            <a:pPr marL="0" lvl="0" indent="0" algn="ctr" rtl="0">
              <a:lnSpc>
                <a:spcPct val="100000"/>
              </a:lnSpc>
              <a:spcBef>
                <a:spcPts val="0"/>
              </a:spcBef>
              <a:spcAft>
                <a:spcPts val="0"/>
              </a:spcAft>
              <a:buSzPts val="3500"/>
              <a:buNone/>
            </a:pPr>
            <a:r>
              <a:rPr lang="en" sz="3340">
                <a:latin typeface="Fira Sans"/>
                <a:ea typeface="Fira Sans"/>
                <a:cs typeface="Fira Sans"/>
                <a:sym typeface="Fira Sans"/>
              </a:rPr>
              <a:t>Vandersall Collective</a:t>
            </a:r>
            <a:br>
              <a:rPr lang="en" sz="3500">
                <a:latin typeface="Fira Sans"/>
                <a:ea typeface="Fira Sans"/>
                <a:cs typeface="Fira Sans"/>
                <a:sym typeface="Fira Sans"/>
              </a:rPr>
            </a:br>
            <a:endParaRPr sz="2202">
              <a:latin typeface="Fira Sans"/>
              <a:ea typeface="Fira Sans"/>
              <a:cs typeface="Fira Sans"/>
              <a:sym typeface="Fira Sans"/>
            </a:endParaRPr>
          </a:p>
          <a:p>
            <a:pPr marL="0" lvl="0" indent="0" algn="ctr" rtl="0">
              <a:lnSpc>
                <a:spcPct val="100000"/>
              </a:lnSpc>
              <a:spcBef>
                <a:spcPts val="0"/>
              </a:spcBef>
              <a:spcAft>
                <a:spcPts val="0"/>
              </a:spcAft>
              <a:buSzPts val="3500"/>
              <a:buNone/>
            </a:pPr>
            <a:r>
              <a:rPr lang="en">
                <a:solidFill>
                  <a:schemeClr val="dk1"/>
                </a:solidFill>
                <a:latin typeface="Fira Sans"/>
                <a:ea typeface="Fira Sans"/>
                <a:cs typeface="Fira Sans"/>
                <a:sym typeface="Fira Sans"/>
              </a:rPr>
              <a:t>VandersallCollective.com</a:t>
            </a:r>
            <a:br>
              <a:rPr lang="en">
                <a:solidFill>
                  <a:schemeClr val="dk1"/>
                </a:solidFill>
              </a:rPr>
            </a:br>
            <a:br>
              <a:rPr lang="en">
                <a:solidFill>
                  <a:schemeClr val="dk1"/>
                </a:solidFill>
              </a:rPr>
            </a:br>
            <a:endParaRPr/>
          </a:p>
          <a:p>
            <a:pPr marL="0" lvl="0" indent="0" algn="ctr" rtl="0">
              <a:lnSpc>
                <a:spcPct val="100000"/>
              </a:lnSpc>
              <a:spcBef>
                <a:spcPts val="0"/>
              </a:spcBef>
              <a:spcAft>
                <a:spcPts val="0"/>
              </a:spcAft>
              <a:buSzPts val="3500"/>
              <a:buNone/>
            </a:pPr>
            <a:endParaRPr/>
          </a:p>
        </p:txBody>
      </p:sp>
      <p:pic>
        <p:nvPicPr>
          <p:cNvPr id="228" name="Google Shape;228;p53"/>
          <p:cNvPicPr preferRelativeResize="0"/>
          <p:nvPr/>
        </p:nvPicPr>
        <p:blipFill rotWithShape="1">
          <a:blip r:embed="rId4">
            <a:alphaModFix/>
          </a:blip>
          <a:srcRect/>
          <a:stretch/>
        </p:blipFill>
        <p:spPr>
          <a:xfrm>
            <a:off x="1196062" y="1830425"/>
            <a:ext cx="1597751" cy="159775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80"/>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06" name="Google Shape;506;p80" descr="Shape 405"/>
          <p:cNvPicPr preferRelativeResize="0"/>
          <p:nvPr/>
        </p:nvPicPr>
        <p:blipFill rotWithShape="1">
          <a:blip r:embed="rId3">
            <a:alphaModFix/>
          </a:blip>
          <a:srcRect/>
          <a:stretch/>
        </p:blipFill>
        <p:spPr>
          <a:xfrm>
            <a:off x="8022159" y="68368"/>
            <a:ext cx="1051728" cy="1104949"/>
          </a:xfrm>
          <a:prstGeom prst="rect">
            <a:avLst/>
          </a:prstGeom>
          <a:noFill/>
          <a:ln>
            <a:noFill/>
          </a:ln>
        </p:spPr>
      </p:pic>
      <p:sp>
        <p:nvSpPr>
          <p:cNvPr id="507" name="Google Shape;507;p80"/>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The 8-Step Process: Steps 1 &amp; 2</a:t>
            </a:r>
            <a:endParaRPr/>
          </a:p>
        </p:txBody>
      </p:sp>
      <p:pic>
        <p:nvPicPr>
          <p:cNvPr id="508" name="Google Shape;508;p80" descr="Shape 407"/>
          <p:cNvPicPr preferRelativeResize="0"/>
          <p:nvPr/>
        </p:nvPicPr>
        <p:blipFill rotWithShape="1">
          <a:blip r:embed="rId4">
            <a:alphaModFix/>
          </a:blip>
          <a:srcRect l="35319" t="3000" r="10848"/>
          <a:stretch/>
        </p:blipFill>
        <p:spPr>
          <a:xfrm>
            <a:off x="5056159" y="1416470"/>
            <a:ext cx="3666498" cy="3763465"/>
          </a:xfrm>
          <a:prstGeom prst="rect">
            <a:avLst/>
          </a:prstGeom>
          <a:noFill/>
          <a:ln>
            <a:noFill/>
          </a:ln>
        </p:spPr>
      </p:pic>
      <p:sp>
        <p:nvSpPr>
          <p:cNvPr id="509" name="Google Shape;509;p80"/>
          <p:cNvSpPr txBox="1"/>
          <p:nvPr/>
        </p:nvSpPr>
        <p:spPr>
          <a:xfrm>
            <a:off x="387212" y="1504669"/>
            <a:ext cx="8369700" cy="1962684"/>
          </a:xfrm>
          <a:prstGeom prst="rect">
            <a:avLst/>
          </a:prstGeom>
          <a:noFill/>
          <a:ln>
            <a:noFill/>
          </a:ln>
        </p:spPr>
        <p:txBody>
          <a:bodyPr spcFirstLastPara="1" wrap="square" lIns="50800" tIns="50800" rIns="50800" bIns="50800" anchor="t" anchorCtr="0">
            <a:spAutoFit/>
          </a:bodyPr>
          <a:lstStyle/>
          <a:p>
            <a:pPr marL="0" marR="0" lvl="0" indent="0" algn="l" rtl="0">
              <a:lnSpc>
                <a:spcPct val="100000"/>
              </a:lnSpc>
              <a:spcBef>
                <a:spcPts val="0"/>
              </a:spcBef>
              <a:spcAft>
                <a:spcPts val="0"/>
              </a:spcAft>
              <a:buClr>
                <a:srgbClr val="C00000"/>
              </a:buClr>
              <a:buSzPts val="2500"/>
              <a:buFont typeface="Fira Sans SemiBold"/>
              <a:buNone/>
            </a:pPr>
            <a:r>
              <a:rPr lang="en" sz="2500" b="0" i="0" u="none" strike="noStrike" cap="none">
                <a:solidFill>
                  <a:srgbClr val="C00000"/>
                </a:solidFill>
                <a:latin typeface="Fira Sans SemiBold"/>
                <a:ea typeface="Fira Sans SemiBold"/>
                <a:cs typeface="Fira Sans SemiBold"/>
                <a:sym typeface="Fira Sans SemiBold"/>
              </a:rPr>
              <a:t>Your Turn: </a:t>
            </a:r>
            <a:br>
              <a:rPr lang="en" sz="2500" b="0" i="0" u="none" strike="noStrike" cap="none">
                <a:solidFill>
                  <a:srgbClr val="C00000"/>
                </a:solidFill>
                <a:latin typeface="Fira Sans SemiBold"/>
                <a:ea typeface="Fira Sans SemiBold"/>
                <a:cs typeface="Fira Sans SemiBold"/>
                <a:sym typeface="Fira Sans SemiBold"/>
              </a:rPr>
            </a:br>
            <a:r>
              <a:rPr lang="en" sz="2500" b="0" i="0" u="none" strike="noStrike" cap="none">
                <a:solidFill>
                  <a:srgbClr val="C00000"/>
                </a:solidFill>
                <a:latin typeface="Fira Sans SemiBold"/>
                <a:ea typeface="Fira Sans SemiBold"/>
                <a:cs typeface="Fira Sans SemiBold"/>
                <a:sym typeface="Fira Sans SemiBold"/>
              </a:rPr>
              <a:t>The Constituency Model</a:t>
            </a:r>
            <a:endParaRPr sz="1400" b="1" i="0" u="none" strike="noStrike" cap="none">
              <a:solidFill>
                <a:srgbClr val="000000"/>
              </a:solidFill>
              <a:latin typeface="Arial"/>
              <a:ea typeface="Arial"/>
              <a:cs typeface="Arial"/>
              <a:sym typeface="Arial"/>
            </a:endParaRPr>
          </a:p>
          <a:p>
            <a:pPr marL="228600" marR="0" lvl="0" indent="-22860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Fira Sans"/>
              <a:ea typeface="Fira Sans"/>
              <a:cs typeface="Fira Sans"/>
              <a:sym typeface="Fira Sans"/>
            </a:endParaRPr>
          </a:p>
          <a:p>
            <a:pPr marL="228600" marR="0" lvl="0" indent="-228600" algn="l" rtl="0">
              <a:lnSpc>
                <a:spcPct val="100000"/>
              </a:lnSpc>
              <a:spcBef>
                <a:spcPts val="0"/>
              </a:spcBef>
              <a:spcAft>
                <a:spcPts val="0"/>
              </a:spcAft>
              <a:buClr>
                <a:srgbClr val="000000"/>
              </a:buClr>
              <a:buSzPts val="1800"/>
              <a:buFont typeface="Fira Sans SemiBold"/>
              <a:buNone/>
            </a:pPr>
            <a:r>
              <a:rPr lang="en" sz="1800" b="0" i="0" u="none" strike="noStrike" cap="none">
                <a:solidFill>
                  <a:srgbClr val="000000"/>
                </a:solidFill>
                <a:latin typeface="Fira Sans SemiBold"/>
                <a:ea typeface="Fira Sans SemiBold"/>
                <a:cs typeface="Fira Sans SemiBold"/>
                <a:sym typeface="Fira Sans SemiBold"/>
              </a:rPr>
              <a:t>Identifying your potential major donors</a:t>
            </a:r>
            <a:endParaRPr sz="1400" b="1" i="0" u="none" strike="noStrike" cap="none">
              <a:solidFill>
                <a:srgbClr val="000000"/>
              </a:solidFill>
              <a:latin typeface="Arial"/>
              <a:ea typeface="Arial"/>
              <a:cs typeface="Arial"/>
              <a:sym typeface="Arial"/>
            </a:endParaRPr>
          </a:p>
        </p:txBody>
      </p:sp>
      <p:pic>
        <p:nvPicPr>
          <p:cNvPr id="510" name="Google Shape;510;p80" descr="Shape 410"/>
          <p:cNvPicPr preferRelativeResize="0"/>
          <p:nvPr/>
        </p:nvPicPr>
        <p:blipFill rotWithShape="1">
          <a:blip r:embed="rId5">
            <a:alphaModFix/>
          </a:blip>
          <a:srcRect/>
          <a:stretch/>
        </p:blipFill>
        <p:spPr>
          <a:xfrm>
            <a:off x="4006558" y="2075274"/>
            <a:ext cx="396478" cy="396478"/>
          </a:xfrm>
          <a:prstGeom prst="rect">
            <a:avLst/>
          </a:prstGeom>
          <a:noFill/>
          <a:ln>
            <a:noFill/>
          </a:ln>
        </p:spPr>
      </p:pic>
      <p:sp>
        <p:nvSpPr>
          <p:cNvPr id="511" name="Google Shape;511;p80"/>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10</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81"/>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81"/>
          <p:cNvSpPr txBox="1"/>
          <p:nvPr/>
        </p:nvSpPr>
        <p:spPr>
          <a:xfrm>
            <a:off x="387212" y="1504669"/>
            <a:ext cx="8369576" cy="2463801"/>
          </a:xfrm>
          <a:prstGeom prst="rect">
            <a:avLst/>
          </a:prstGeom>
          <a:noFill/>
          <a:ln>
            <a:noFill/>
          </a:ln>
        </p:spPr>
        <p:txBody>
          <a:bodyPr spcFirstLastPara="1" wrap="square" lIns="50800" tIns="50800" rIns="50800" bIns="50800" anchor="t" anchorCtr="0">
            <a:spAutoFit/>
          </a:bodyPr>
          <a:lstStyle/>
          <a:p>
            <a:pPr marL="0" marR="0" lvl="0" indent="0" algn="l" rtl="0">
              <a:lnSpc>
                <a:spcPct val="100000"/>
              </a:lnSpc>
              <a:spcBef>
                <a:spcPts val="0"/>
              </a:spcBef>
              <a:spcAft>
                <a:spcPts val="0"/>
              </a:spcAft>
              <a:buClr>
                <a:srgbClr val="000000"/>
              </a:buClr>
              <a:buSzPts val="2500"/>
              <a:buFont typeface="Fira Sans"/>
              <a:buNone/>
            </a:pPr>
            <a:r>
              <a:rPr lang="en" sz="2500" b="0" i="0" u="none" strike="noStrike" cap="none">
                <a:solidFill>
                  <a:srgbClr val="000000"/>
                </a:solidFill>
                <a:latin typeface="Fira Sans"/>
                <a:ea typeface="Fira Sans"/>
                <a:cs typeface="Fira Sans"/>
                <a:sym typeface="Fira Sans"/>
              </a:rPr>
              <a:t>Develop a Strategy and Timetable</a:t>
            </a:r>
            <a:endParaRPr sz="1400" b="0" i="0" u="none" strike="noStrike" cap="none">
              <a:solidFill>
                <a:srgbClr val="000000"/>
              </a:solidFill>
              <a:latin typeface="Arial"/>
              <a:ea typeface="Arial"/>
              <a:cs typeface="Arial"/>
              <a:sym typeface="Arial"/>
            </a:endParaRPr>
          </a:p>
          <a:p>
            <a:pPr marL="198881" marR="0" lvl="0" indent="-198881"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Fira Sans"/>
              <a:ea typeface="Fira Sans"/>
              <a:cs typeface="Fira Sans"/>
              <a:sym typeface="Fira Sans"/>
            </a:endParaRPr>
          </a:p>
          <a:p>
            <a:pPr marL="198881" marR="0" lvl="0" indent="-198881" algn="l" rtl="0">
              <a:lnSpc>
                <a:spcPct val="100000"/>
              </a:lnSpc>
              <a:spcBef>
                <a:spcPts val="0"/>
              </a:spcBef>
              <a:spcAft>
                <a:spcPts val="0"/>
              </a:spcAft>
              <a:buClr>
                <a:srgbClr val="000000"/>
              </a:buClr>
              <a:buSzPts val="1500"/>
              <a:buFont typeface="Fira Sans"/>
              <a:buNone/>
            </a:pPr>
            <a:r>
              <a:rPr lang="en" sz="1500" b="0" i="0" u="none" strike="noStrike" cap="none">
                <a:solidFill>
                  <a:srgbClr val="000000"/>
                </a:solidFill>
                <a:latin typeface="Fira Sans"/>
                <a:ea typeface="Fira Sans"/>
                <a:cs typeface="Fira Sans"/>
                <a:sym typeface="Fira Sans"/>
              </a:rPr>
              <a:t>1. Articulate the “Why”</a:t>
            </a:r>
            <a:endParaRPr sz="1400" b="0" i="0" u="none" strike="noStrike" cap="none">
              <a:solidFill>
                <a:srgbClr val="000000"/>
              </a:solidFill>
              <a:latin typeface="Arial"/>
              <a:ea typeface="Arial"/>
              <a:cs typeface="Arial"/>
              <a:sym typeface="Arial"/>
            </a:endParaRPr>
          </a:p>
          <a:p>
            <a:pPr marL="488482" marR="0" lvl="1" indent="-158279" algn="l" rtl="0">
              <a:lnSpc>
                <a:spcPct val="100000"/>
              </a:lnSpc>
              <a:spcBef>
                <a:spcPts val="0"/>
              </a:spcBef>
              <a:spcAft>
                <a:spcPts val="0"/>
              </a:spcAft>
              <a:buClr>
                <a:srgbClr val="000000"/>
              </a:buClr>
              <a:buSzPts val="1500"/>
              <a:buFont typeface="Fira Sans"/>
              <a:buChar char="•"/>
            </a:pPr>
            <a:r>
              <a:rPr lang="en" sz="1500" b="0" i="0" u="none" strike="noStrike" cap="none">
                <a:solidFill>
                  <a:srgbClr val="000000"/>
                </a:solidFill>
                <a:latin typeface="Fira Sans"/>
                <a:ea typeface="Fira Sans"/>
                <a:cs typeface="Fira Sans"/>
                <a:sym typeface="Fira Sans"/>
              </a:rPr>
              <a:t>Mission and vision of congregation/diocese</a:t>
            </a:r>
            <a:endParaRPr sz="1400" b="0" i="0" u="none" strike="noStrike" cap="none">
              <a:solidFill>
                <a:srgbClr val="000000"/>
              </a:solidFill>
              <a:latin typeface="Arial"/>
              <a:ea typeface="Arial"/>
              <a:cs typeface="Arial"/>
              <a:sym typeface="Arial"/>
            </a:endParaRPr>
          </a:p>
          <a:p>
            <a:pPr marL="488482" marR="0" lvl="1" indent="-158279" algn="l" rtl="0">
              <a:lnSpc>
                <a:spcPct val="100000"/>
              </a:lnSpc>
              <a:spcBef>
                <a:spcPts val="0"/>
              </a:spcBef>
              <a:spcAft>
                <a:spcPts val="0"/>
              </a:spcAft>
              <a:buClr>
                <a:srgbClr val="000000"/>
              </a:buClr>
              <a:buSzPts val="1500"/>
              <a:buFont typeface="Fira Sans"/>
              <a:buChar char="•"/>
            </a:pPr>
            <a:r>
              <a:rPr lang="en" sz="1500" b="0" i="0" u="none" strike="noStrike" cap="none">
                <a:solidFill>
                  <a:srgbClr val="000000"/>
                </a:solidFill>
                <a:latin typeface="Fira Sans"/>
                <a:ea typeface="Fira Sans"/>
                <a:cs typeface="Fira Sans"/>
                <a:sym typeface="Fira Sans"/>
              </a:rPr>
              <a:t>Connect the need to your Why, the mission, and vision</a:t>
            </a:r>
            <a:endParaRPr sz="1400" b="0" i="0" u="none" strike="noStrike" cap="none">
              <a:solidFill>
                <a:srgbClr val="000000"/>
              </a:solidFill>
              <a:latin typeface="Arial"/>
              <a:ea typeface="Arial"/>
              <a:cs typeface="Arial"/>
              <a:sym typeface="Arial"/>
            </a:endParaRPr>
          </a:p>
          <a:p>
            <a:pPr marL="488482" marR="0" lvl="1" indent="-158279" algn="l" rtl="0">
              <a:lnSpc>
                <a:spcPct val="100000"/>
              </a:lnSpc>
              <a:spcBef>
                <a:spcPts val="0"/>
              </a:spcBef>
              <a:spcAft>
                <a:spcPts val="0"/>
              </a:spcAft>
              <a:buClr>
                <a:srgbClr val="000000"/>
              </a:buClr>
              <a:buSzPts val="1500"/>
              <a:buFont typeface="Fira Sans"/>
              <a:buChar char="•"/>
            </a:pPr>
            <a:r>
              <a:rPr lang="en" sz="1500" b="0" i="0" u="none" strike="noStrike" cap="none">
                <a:solidFill>
                  <a:srgbClr val="000000"/>
                </a:solidFill>
                <a:latin typeface="Fira Sans"/>
                <a:ea typeface="Fira Sans"/>
                <a:cs typeface="Fira Sans"/>
                <a:sym typeface="Fira Sans"/>
              </a:rPr>
              <a:t>The 4 Questions: </a:t>
            </a:r>
            <a:br>
              <a:rPr lang="en" sz="1500" b="0" i="0" u="none" strike="noStrike" cap="none">
                <a:solidFill>
                  <a:srgbClr val="000000"/>
                </a:solidFill>
                <a:latin typeface="Fira Sans"/>
                <a:ea typeface="Fira Sans"/>
                <a:cs typeface="Fira Sans"/>
                <a:sym typeface="Fira Sans"/>
              </a:rPr>
            </a:br>
            <a:r>
              <a:rPr lang="en" sz="1500" b="0" i="0" u="none" strike="noStrike" cap="none">
                <a:solidFill>
                  <a:srgbClr val="000000"/>
                </a:solidFill>
                <a:latin typeface="Fira Sans"/>
                <a:ea typeface="Fira Sans"/>
                <a:cs typeface="Fira Sans"/>
                <a:sym typeface="Fira Sans"/>
              </a:rPr>
              <a:t>- What is the project? </a:t>
            </a:r>
            <a:br>
              <a:rPr lang="en" sz="1500" b="0" i="0" u="none" strike="noStrike" cap="none">
                <a:solidFill>
                  <a:srgbClr val="000000"/>
                </a:solidFill>
                <a:latin typeface="Fira Sans"/>
                <a:ea typeface="Fira Sans"/>
                <a:cs typeface="Fira Sans"/>
                <a:sym typeface="Fira Sans"/>
              </a:rPr>
            </a:br>
            <a:r>
              <a:rPr lang="en" sz="1500" b="0" i="0" u="none" strike="noStrike" cap="none">
                <a:solidFill>
                  <a:srgbClr val="000000"/>
                </a:solidFill>
                <a:latin typeface="Fira Sans"/>
                <a:ea typeface="Fira Sans"/>
                <a:cs typeface="Fira Sans"/>
                <a:sym typeface="Fira Sans"/>
              </a:rPr>
              <a:t>- How much does it cost? </a:t>
            </a:r>
            <a:br>
              <a:rPr lang="en" sz="1500" b="0" i="0" u="none" strike="noStrike" cap="none">
                <a:solidFill>
                  <a:srgbClr val="000000"/>
                </a:solidFill>
                <a:latin typeface="Fira Sans"/>
                <a:ea typeface="Fira Sans"/>
                <a:cs typeface="Fira Sans"/>
                <a:sym typeface="Fira Sans"/>
              </a:rPr>
            </a:br>
            <a:r>
              <a:rPr lang="en" sz="1500" b="0" i="0" u="none" strike="noStrike" cap="none">
                <a:solidFill>
                  <a:srgbClr val="000000"/>
                </a:solidFill>
                <a:latin typeface="Fira Sans"/>
                <a:ea typeface="Fira Sans"/>
                <a:cs typeface="Fira Sans"/>
                <a:sym typeface="Fira Sans"/>
              </a:rPr>
              <a:t>- Who decided?</a:t>
            </a:r>
            <a:br>
              <a:rPr lang="en" sz="1500" b="0" i="0" u="none" strike="noStrike" cap="none">
                <a:solidFill>
                  <a:srgbClr val="000000"/>
                </a:solidFill>
                <a:latin typeface="Fira Sans"/>
                <a:ea typeface="Fira Sans"/>
                <a:cs typeface="Fira Sans"/>
                <a:sym typeface="Fira Sans"/>
              </a:rPr>
            </a:br>
            <a:r>
              <a:rPr lang="en" sz="1500" b="0" i="0" u="none" strike="noStrike" cap="none">
                <a:solidFill>
                  <a:srgbClr val="000000"/>
                </a:solidFill>
                <a:latin typeface="Fira Sans"/>
                <a:ea typeface="Fira Sans"/>
                <a:cs typeface="Fira Sans"/>
                <a:sym typeface="Fira Sans"/>
              </a:rPr>
              <a:t>- What do you need from me? </a:t>
            </a:r>
            <a:endParaRPr sz="1400" b="0" i="0" u="none" strike="noStrike" cap="none">
              <a:solidFill>
                <a:srgbClr val="000000"/>
              </a:solidFill>
              <a:latin typeface="Arial"/>
              <a:ea typeface="Arial"/>
              <a:cs typeface="Arial"/>
              <a:sym typeface="Arial"/>
            </a:endParaRPr>
          </a:p>
        </p:txBody>
      </p:sp>
      <p:pic>
        <p:nvPicPr>
          <p:cNvPr id="518" name="Google Shape;518;p81" descr="Shape 428"/>
          <p:cNvPicPr preferRelativeResize="0"/>
          <p:nvPr/>
        </p:nvPicPr>
        <p:blipFill rotWithShape="1">
          <a:blip r:embed="rId3">
            <a:alphaModFix/>
          </a:blip>
          <a:srcRect/>
          <a:stretch/>
        </p:blipFill>
        <p:spPr>
          <a:xfrm>
            <a:off x="8022159" y="68368"/>
            <a:ext cx="1051728" cy="1104949"/>
          </a:xfrm>
          <a:prstGeom prst="rect">
            <a:avLst/>
          </a:prstGeom>
          <a:noFill/>
          <a:ln>
            <a:noFill/>
          </a:ln>
        </p:spPr>
      </p:pic>
      <p:sp>
        <p:nvSpPr>
          <p:cNvPr id="519" name="Google Shape;519;p81"/>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8 Step Process: Step 3</a:t>
            </a:r>
            <a:endParaRPr/>
          </a:p>
        </p:txBody>
      </p:sp>
      <p:pic>
        <p:nvPicPr>
          <p:cNvPr id="520" name="Google Shape;520;p81" descr="Shape 431"/>
          <p:cNvPicPr preferRelativeResize="0"/>
          <p:nvPr/>
        </p:nvPicPr>
        <p:blipFill rotWithShape="1">
          <a:blip r:embed="rId4">
            <a:alphaModFix/>
          </a:blip>
          <a:srcRect/>
          <a:stretch/>
        </p:blipFill>
        <p:spPr>
          <a:xfrm>
            <a:off x="5372091" y="1543373"/>
            <a:ext cx="396478" cy="396478"/>
          </a:xfrm>
          <a:prstGeom prst="rect">
            <a:avLst/>
          </a:prstGeom>
          <a:noFill/>
          <a:ln>
            <a:noFill/>
          </a:ln>
        </p:spPr>
      </p:pic>
      <p:sp>
        <p:nvSpPr>
          <p:cNvPr id="521" name="Google Shape;521;p81"/>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82"/>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82"/>
          <p:cNvSpPr txBox="1"/>
          <p:nvPr/>
        </p:nvSpPr>
        <p:spPr>
          <a:xfrm>
            <a:off x="387212" y="1504669"/>
            <a:ext cx="8369576" cy="2006601"/>
          </a:xfrm>
          <a:prstGeom prst="rect">
            <a:avLst/>
          </a:prstGeom>
          <a:noFill/>
          <a:ln>
            <a:noFill/>
          </a:ln>
        </p:spPr>
        <p:txBody>
          <a:bodyPr spcFirstLastPara="1" wrap="square" lIns="50800" tIns="50800" rIns="50800" bIns="50800" anchor="t" anchorCtr="0">
            <a:spAutoFit/>
          </a:bodyPr>
          <a:lstStyle/>
          <a:p>
            <a:pPr marL="0" marR="0" lvl="0" indent="0" algn="l" rtl="0">
              <a:lnSpc>
                <a:spcPct val="100000"/>
              </a:lnSpc>
              <a:spcBef>
                <a:spcPts val="0"/>
              </a:spcBef>
              <a:spcAft>
                <a:spcPts val="0"/>
              </a:spcAft>
              <a:buClr>
                <a:srgbClr val="000000"/>
              </a:buClr>
              <a:buSzPts val="2500"/>
              <a:buFont typeface="Fira Sans"/>
              <a:buNone/>
            </a:pPr>
            <a:r>
              <a:rPr lang="en" sz="2500" b="0" i="0" u="none" strike="noStrike" cap="none">
                <a:solidFill>
                  <a:srgbClr val="000000"/>
                </a:solidFill>
                <a:latin typeface="Fira Sans"/>
                <a:ea typeface="Fira Sans"/>
                <a:cs typeface="Fira Sans"/>
                <a:sym typeface="Fira Sans"/>
              </a:rPr>
              <a:t>Develop a Strategy and Timetable</a:t>
            </a:r>
            <a:endParaRPr sz="1400" b="0" i="0" u="none" strike="noStrike" cap="none">
              <a:solidFill>
                <a:srgbClr val="000000"/>
              </a:solidFill>
              <a:latin typeface="Arial"/>
              <a:ea typeface="Arial"/>
              <a:cs typeface="Arial"/>
              <a:sym typeface="Arial"/>
            </a:endParaRPr>
          </a:p>
          <a:p>
            <a:pPr marL="198881" marR="0" lvl="0" indent="-198881"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Fira Sans"/>
              <a:ea typeface="Fira Sans"/>
              <a:cs typeface="Fira Sans"/>
              <a:sym typeface="Fira Sans"/>
            </a:endParaRPr>
          </a:p>
          <a:p>
            <a:pPr marL="198881" marR="0" lvl="0" indent="-198881" algn="l" rtl="0">
              <a:lnSpc>
                <a:spcPct val="100000"/>
              </a:lnSpc>
              <a:spcBef>
                <a:spcPts val="0"/>
              </a:spcBef>
              <a:spcAft>
                <a:spcPts val="0"/>
              </a:spcAft>
              <a:buClr>
                <a:srgbClr val="000000"/>
              </a:buClr>
              <a:buSzPts val="1500"/>
              <a:buFont typeface="Fira Sans"/>
              <a:buNone/>
            </a:pPr>
            <a:r>
              <a:rPr lang="en" sz="1500" b="0" i="0" u="none" strike="noStrike" cap="none">
                <a:solidFill>
                  <a:srgbClr val="000000"/>
                </a:solidFill>
                <a:latin typeface="Fira Sans"/>
                <a:ea typeface="Fira Sans"/>
                <a:cs typeface="Fira Sans"/>
                <a:sym typeface="Fira Sans"/>
              </a:rPr>
              <a:t>2. Create the congregation’s Wish List</a:t>
            </a:r>
            <a:endParaRPr sz="1400" b="0" i="0" u="none" strike="noStrike" cap="none">
              <a:solidFill>
                <a:srgbClr val="000000"/>
              </a:solidFill>
              <a:latin typeface="Arial"/>
              <a:ea typeface="Arial"/>
              <a:cs typeface="Arial"/>
              <a:sym typeface="Arial"/>
            </a:endParaRPr>
          </a:p>
          <a:p>
            <a:pPr marL="488482" marR="0" lvl="1" indent="-158279" algn="l" rtl="0">
              <a:lnSpc>
                <a:spcPct val="100000"/>
              </a:lnSpc>
              <a:spcBef>
                <a:spcPts val="0"/>
              </a:spcBef>
              <a:spcAft>
                <a:spcPts val="0"/>
              </a:spcAft>
              <a:buClr>
                <a:srgbClr val="000000"/>
              </a:buClr>
              <a:buSzPts val="1500"/>
              <a:buFont typeface="Fira Sans"/>
              <a:buChar char="•"/>
            </a:pPr>
            <a:r>
              <a:rPr lang="en" sz="1500" b="0" i="0" u="none" strike="noStrike" cap="none">
                <a:solidFill>
                  <a:srgbClr val="000000"/>
                </a:solidFill>
                <a:latin typeface="Fira Sans"/>
                <a:ea typeface="Fira Sans"/>
                <a:cs typeface="Fira Sans"/>
                <a:sym typeface="Fira Sans"/>
              </a:rPr>
              <a:t>Project</a:t>
            </a:r>
            <a:endParaRPr sz="1400" b="0" i="0" u="none" strike="noStrike" cap="none">
              <a:solidFill>
                <a:srgbClr val="000000"/>
              </a:solidFill>
              <a:latin typeface="Arial"/>
              <a:ea typeface="Arial"/>
              <a:cs typeface="Arial"/>
              <a:sym typeface="Arial"/>
            </a:endParaRPr>
          </a:p>
          <a:p>
            <a:pPr marL="488482" marR="0" lvl="1" indent="-158279" algn="l" rtl="0">
              <a:lnSpc>
                <a:spcPct val="100000"/>
              </a:lnSpc>
              <a:spcBef>
                <a:spcPts val="0"/>
              </a:spcBef>
              <a:spcAft>
                <a:spcPts val="0"/>
              </a:spcAft>
              <a:buClr>
                <a:srgbClr val="000000"/>
              </a:buClr>
              <a:buSzPts val="1500"/>
              <a:buFont typeface="Fira Sans"/>
              <a:buChar char="•"/>
            </a:pPr>
            <a:r>
              <a:rPr lang="en" sz="1500" b="0" i="0" u="none" strike="noStrike" cap="none">
                <a:solidFill>
                  <a:srgbClr val="000000"/>
                </a:solidFill>
                <a:latin typeface="Fira Sans"/>
                <a:ea typeface="Fira Sans"/>
                <a:cs typeface="Fira Sans"/>
                <a:sym typeface="Fira Sans"/>
              </a:rPr>
              <a:t>Cost</a:t>
            </a:r>
            <a:endParaRPr sz="1400" b="0" i="0" u="none" strike="noStrike" cap="none">
              <a:solidFill>
                <a:srgbClr val="000000"/>
              </a:solidFill>
              <a:latin typeface="Arial"/>
              <a:ea typeface="Arial"/>
              <a:cs typeface="Arial"/>
              <a:sym typeface="Arial"/>
            </a:endParaRPr>
          </a:p>
          <a:p>
            <a:pPr marL="488482" marR="0" lvl="1" indent="-158279" algn="l" rtl="0">
              <a:lnSpc>
                <a:spcPct val="100000"/>
              </a:lnSpc>
              <a:spcBef>
                <a:spcPts val="0"/>
              </a:spcBef>
              <a:spcAft>
                <a:spcPts val="0"/>
              </a:spcAft>
              <a:buClr>
                <a:srgbClr val="000000"/>
              </a:buClr>
              <a:buSzPts val="1500"/>
              <a:buFont typeface="Fira Sans"/>
              <a:buChar char="•"/>
            </a:pPr>
            <a:r>
              <a:rPr lang="en" sz="1500" b="0" i="0" u="none" strike="noStrike" cap="none">
                <a:solidFill>
                  <a:srgbClr val="000000"/>
                </a:solidFill>
                <a:latin typeface="Fira Sans"/>
                <a:ea typeface="Fira Sans"/>
                <a:cs typeface="Fira Sans"/>
                <a:sym typeface="Fira Sans"/>
              </a:rPr>
              <a:t>Timeframe</a:t>
            </a:r>
            <a:br>
              <a:rPr lang="en" sz="1500" b="0" i="0" u="none" strike="noStrike" cap="none">
                <a:solidFill>
                  <a:srgbClr val="000000"/>
                </a:solidFill>
                <a:latin typeface="Fira Sans"/>
                <a:ea typeface="Fira Sans"/>
                <a:cs typeface="Fira Sans"/>
                <a:sym typeface="Fira Sans"/>
              </a:rPr>
            </a:br>
            <a:endParaRPr sz="1400" b="0" i="0" u="none" strike="noStrike" cap="none">
              <a:solidFill>
                <a:srgbClr val="000000"/>
              </a:solidFill>
              <a:latin typeface="Arial"/>
              <a:ea typeface="Arial"/>
              <a:cs typeface="Arial"/>
              <a:sym typeface="Arial"/>
            </a:endParaRPr>
          </a:p>
          <a:p>
            <a:pPr marL="198881" marR="0" lvl="0" indent="-198881" algn="l" rtl="0">
              <a:lnSpc>
                <a:spcPct val="100000"/>
              </a:lnSpc>
              <a:spcBef>
                <a:spcPts val="0"/>
              </a:spcBef>
              <a:spcAft>
                <a:spcPts val="0"/>
              </a:spcAft>
              <a:buClr>
                <a:srgbClr val="000000"/>
              </a:buClr>
              <a:buSzPts val="1500"/>
              <a:buFont typeface="Fira Sans"/>
              <a:buNone/>
            </a:pPr>
            <a:r>
              <a:rPr lang="en" sz="1500" b="0" i="0" u="none" strike="noStrike" cap="none">
                <a:solidFill>
                  <a:srgbClr val="000000"/>
                </a:solidFill>
                <a:latin typeface="Fira Sans"/>
                <a:ea typeface="Fira Sans"/>
                <a:cs typeface="Fira Sans"/>
                <a:sym typeface="Fira Sans"/>
              </a:rPr>
              <a:t>3. Plan your contacts</a:t>
            </a:r>
            <a:endParaRPr sz="1400" b="0" i="0" u="none" strike="noStrike" cap="none">
              <a:solidFill>
                <a:srgbClr val="000000"/>
              </a:solidFill>
              <a:latin typeface="Arial"/>
              <a:ea typeface="Arial"/>
              <a:cs typeface="Arial"/>
              <a:sym typeface="Arial"/>
            </a:endParaRPr>
          </a:p>
        </p:txBody>
      </p:sp>
      <p:pic>
        <p:nvPicPr>
          <p:cNvPr id="528" name="Google Shape;528;p82" descr="Shape 428"/>
          <p:cNvPicPr preferRelativeResize="0"/>
          <p:nvPr/>
        </p:nvPicPr>
        <p:blipFill rotWithShape="1">
          <a:blip r:embed="rId3">
            <a:alphaModFix/>
          </a:blip>
          <a:srcRect/>
          <a:stretch/>
        </p:blipFill>
        <p:spPr>
          <a:xfrm>
            <a:off x="8022159" y="68368"/>
            <a:ext cx="1051728" cy="1104949"/>
          </a:xfrm>
          <a:prstGeom prst="rect">
            <a:avLst/>
          </a:prstGeom>
          <a:noFill/>
          <a:ln>
            <a:noFill/>
          </a:ln>
        </p:spPr>
      </p:pic>
      <p:sp>
        <p:nvSpPr>
          <p:cNvPr id="529" name="Google Shape;529;p82"/>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8 Step Process: Step 3</a:t>
            </a:r>
            <a:endParaRPr/>
          </a:p>
        </p:txBody>
      </p:sp>
      <p:pic>
        <p:nvPicPr>
          <p:cNvPr id="530" name="Google Shape;530;p82" descr="Shape 431"/>
          <p:cNvPicPr preferRelativeResize="0"/>
          <p:nvPr/>
        </p:nvPicPr>
        <p:blipFill rotWithShape="1">
          <a:blip r:embed="rId4">
            <a:alphaModFix/>
          </a:blip>
          <a:srcRect/>
          <a:stretch/>
        </p:blipFill>
        <p:spPr>
          <a:xfrm>
            <a:off x="5372091" y="1543373"/>
            <a:ext cx="396478" cy="396478"/>
          </a:xfrm>
          <a:prstGeom prst="rect">
            <a:avLst/>
          </a:prstGeom>
          <a:noFill/>
          <a:ln>
            <a:noFill/>
          </a:ln>
        </p:spPr>
      </p:pic>
      <p:sp>
        <p:nvSpPr>
          <p:cNvPr id="531" name="Google Shape;531;p82"/>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83"/>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83"/>
          <p:cNvSpPr txBox="1">
            <a:spLocks noGrp="1"/>
          </p:cNvSpPr>
          <p:nvPr>
            <p:ph type="body" idx="1"/>
          </p:nvPr>
        </p:nvSpPr>
        <p:spPr>
          <a:xfrm>
            <a:off x="4099890" y="3085745"/>
            <a:ext cx="5049301" cy="2530501"/>
          </a:xfrm>
          <a:prstGeom prst="rect">
            <a:avLst/>
          </a:prstGeom>
          <a:noFill/>
          <a:ln>
            <a:noFill/>
          </a:ln>
        </p:spPr>
        <p:txBody>
          <a:bodyPr spcFirstLastPara="1" wrap="square" lIns="34275" tIns="34275" rIns="34275" bIns="34275" anchor="t" anchorCtr="0">
            <a:normAutofit/>
          </a:bodyPr>
          <a:lstStyle/>
          <a:p>
            <a:pPr marL="177800" lvl="0" indent="-171450" algn="l" rtl="0">
              <a:lnSpc>
                <a:spcPct val="90000"/>
              </a:lnSpc>
              <a:spcBef>
                <a:spcPts val="0"/>
              </a:spcBef>
              <a:spcAft>
                <a:spcPts val="0"/>
              </a:spcAft>
              <a:buSzPts val="2100"/>
              <a:buChar char="•"/>
            </a:pPr>
            <a:r>
              <a:rPr lang="en" sz="2100">
                <a:solidFill>
                  <a:srgbClr val="000000"/>
                </a:solidFill>
                <a:latin typeface="Calibri"/>
                <a:ea typeface="Calibri"/>
                <a:cs typeface="Calibri"/>
                <a:sym typeface="Calibri"/>
              </a:rPr>
              <a:t>6 Cultivation Contacts</a:t>
            </a:r>
            <a:endParaRPr sz="1100"/>
          </a:p>
          <a:p>
            <a:pPr marL="177800" lvl="0" indent="-171450" algn="l" rtl="0">
              <a:lnSpc>
                <a:spcPct val="90000"/>
              </a:lnSpc>
              <a:spcBef>
                <a:spcPts val="800"/>
              </a:spcBef>
              <a:spcAft>
                <a:spcPts val="0"/>
              </a:spcAft>
              <a:buSzPts val="2100"/>
              <a:buChar char="•"/>
            </a:pPr>
            <a:r>
              <a:rPr lang="en" sz="2100">
                <a:solidFill>
                  <a:srgbClr val="000000"/>
                </a:solidFill>
                <a:latin typeface="Calibri"/>
                <a:ea typeface="Calibri"/>
                <a:cs typeface="Calibri"/>
                <a:sym typeface="Calibri"/>
              </a:rPr>
              <a:t>1 Ask</a:t>
            </a:r>
            <a:endParaRPr sz="1100"/>
          </a:p>
          <a:p>
            <a:pPr marL="177800" lvl="0" indent="-171450" algn="l" rtl="0">
              <a:lnSpc>
                <a:spcPct val="90000"/>
              </a:lnSpc>
              <a:spcBef>
                <a:spcPts val="800"/>
              </a:spcBef>
              <a:spcAft>
                <a:spcPts val="0"/>
              </a:spcAft>
              <a:buSzPts val="2100"/>
              <a:buChar char="•"/>
            </a:pPr>
            <a:r>
              <a:rPr lang="en" sz="2100">
                <a:solidFill>
                  <a:srgbClr val="000000"/>
                </a:solidFill>
                <a:latin typeface="Calibri"/>
                <a:ea typeface="Calibri"/>
                <a:cs typeface="Calibri"/>
                <a:sym typeface="Calibri"/>
              </a:rPr>
              <a:t>1 Follow-up</a:t>
            </a:r>
            <a:endParaRPr sz="1100"/>
          </a:p>
          <a:p>
            <a:pPr marL="0" lvl="0" indent="0" algn="l" rtl="0">
              <a:lnSpc>
                <a:spcPct val="90000"/>
              </a:lnSpc>
              <a:spcBef>
                <a:spcPts val="800"/>
              </a:spcBef>
              <a:spcAft>
                <a:spcPts val="0"/>
              </a:spcAft>
              <a:buSzPts val="600"/>
              <a:buNone/>
            </a:pPr>
            <a:endParaRPr sz="600"/>
          </a:p>
        </p:txBody>
      </p:sp>
      <p:grpSp>
        <p:nvGrpSpPr>
          <p:cNvPr id="538" name="Google Shape;538;p83"/>
          <p:cNvGrpSpPr/>
          <p:nvPr/>
        </p:nvGrpSpPr>
        <p:grpSpPr>
          <a:xfrm>
            <a:off x="387625" y="1638376"/>
            <a:ext cx="4681415" cy="1873732"/>
            <a:chOff x="0" y="0"/>
            <a:chExt cx="4681413" cy="1873730"/>
          </a:xfrm>
        </p:grpSpPr>
        <p:cxnSp>
          <p:nvCxnSpPr>
            <p:cNvPr id="539" name="Google Shape;539;p83"/>
            <p:cNvCxnSpPr/>
            <p:nvPr/>
          </p:nvCxnSpPr>
          <p:spPr>
            <a:xfrm>
              <a:off x="0" y="1149548"/>
              <a:ext cx="4554607" cy="1"/>
            </a:xfrm>
            <a:prstGeom prst="straightConnector1">
              <a:avLst/>
            </a:prstGeom>
            <a:noFill/>
            <a:ln w="28575" cap="flat" cmpd="sng">
              <a:solidFill>
                <a:srgbClr val="000000"/>
              </a:solidFill>
              <a:prstDash val="solid"/>
              <a:miter lim="800000"/>
              <a:headEnd type="none" w="sm" len="sm"/>
              <a:tailEnd type="none" w="sm" len="sm"/>
            </a:ln>
          </p:spPr>
        </p:cxnSp>
        <p:sp>
          <p:nvSpPr>
            <p:cNvPr id="540" name="Google Shape;540;p83"/>
            <p:cNvSpPr txBox="1"/>
            <p:nvPr/>
          </p:nvSpPr>
          <p:spPr>
            <a:xfrm>
              <a:off x="62119" y="0"/>
              <a:ext cx="4619294" cy="1873730"/>
            </a:xfrm>
            <a:prstGeom prst="rect">
              <a:avLst/>
            </a:prstGeom>
            <a:noFill/>
            <a:ln>
              <a:noFill/>
            </a:ln>
          </p:spPr>
          <p:txBody>
            <a:bodyPr spcFirstLastPara="1" wrap="square" lIns="34275" tIns="34275" rIns="34275" bIns="34275"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 sz="2400" b="0" i="0" u="none" strike="noStrike" cap="none">
                  <a:solidFill>
                    <a:srgbClr val="000000"/>
                  </a:solidFill>
                  <a:latin typeface="Calibri"/>
                  <a:ea typeface="Calibri"/>
                  <a:cs typeface="Calibri"/>
                  <a:sym typeface="Calibri"/>
                </a:rPr>
                <a:t>   Cultivation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Calibri"/>
                <a:buNone/>
              </a:pPr>
              <a:r>
                <a:rPr lang="en" sz="2400" b="0" i="0" u="none" strike="noStrike" cap="none">
                  <a:solidFill>
                    <a:srgbClr val="000000"/>
                  </a:solidFill>
                  <a:latin typeface="Calibri"/>
                  <a:ea typeface="Calibri"/>
                  <a:cs typeface="Calibri"/>
                  <a:sym typeface="Calibri"/>
                </a:rPr>
                <a:t>+ Solicitation and Negotiation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Calibri"/>
                <a:buNone/>
              </a:pPr>
              <a:r>
                <a:rPr lang="en" sz="2400" b="0" i="0" u="none" strike="noStrike" cap="none">
                  <a:solidFill>
                    <a:srgbClr val="000000"/>
                  </a:solidFill>
                  <a:latin typeface="Calibri"/>
                  <a:ea typeface="Calibri"/>
                  <a:cs typeface="Calibri"/>
                  <a:sym typeface="Calibri"/>
                </a:rPr>
                <a:t>+ Acknowledgement and Follow-up </a:t>
              </a:r>
              <a:endParaRPr sz="11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2400"/>
                <a:buFont typeface="Calibri"/>
                <a:buNone/>
              </a:pPr>
              <a:r>
                <a:rPr lang="en" sz="2400" b="0" i="0" u="none" strike="noStrike" cap="none">
                  <a:solidFill>
                    <a:srgbClr val="000000"/>
                  </a:solidFill>
                  <a:latin typeface="Calibri"/>
                  <a:ea typeface="Calibri"/>
                  <a:cs typeface="Calibri"/>
                  <a:sym typeface="Calibri"/>
                </a:rPr>
                <a:t>   “Shepherding Process”</a:t>
              </a:r>
              <a:endParaRPr sz="1100" b="0" i="0" u="none" strike="noStrike" cap="none">
                <a:solidFill>
                  <a:srgbClr val="000000"/>
                </a:solidFill>
                <a:latin typeface="Arial"/>
                <a:ea typeface="Arial"/>
                <a:cs typeface="Arial"/>
                <a:sym typeface="Arial"/>
              </a:endParaRPr>
            </a:p>
          </p:txBody>
        </p:sp>
      </p:grpSp>
      <p:pic>
        <p:nvPicPr>
          <p:cNvPr id="541" name="Google Shape;541;p83" descr="Shape 441"/>
          <p:cNvPicPr preferRelativeResize="0"/>
          <p:nvPr/>
        </p:nvPicPr>
        <p:blipFill rotWithShape="1">
          <a:blip r:embed="rId3">
            <a:alphaModFix/>
          </a:blip>
          <a:srcRect/>
          <a:stretch/>
        </p:blipFill>
        <p:spPr>
          <a:xfrm rot="5400000" flipH="1">
            <a:off x="2926682" y="2823902"/>
            <a:ext cx="736401" cy="1610017"/>
          </a:xfrm>
          <a:prstGeom prst="rect">
            <a:avLst/>
          </a:prstGeom>
          <a:noFill/>
          <a:ln>
            <a:noFill/>
          </a:ln>
        </p:spPr>
      </p:pic>
      <p:pic>
        <p:nvPicPr>
          <p:cNvPr id="542" name="Google Shape;542;p83" descr="Shape 442"/>
          <p:cNvPicPr preferRelativeResize="0"/>
          <p:nvPr/>
        </p:nvPicPr>
        <p:blipFill rotWithShape="1">
          <a:blip r:embed="rId4">
            <a:alphaModFix/>
          </a:blip>
          <a:srcRect/>
          <a:stretch/>
        </p:blipFill>
        <p:spPr>
          <a:xfrm>
            <a:off x="4259274" y="1955369"/>
            <a:ext cx="514351" cy="514351"/>
          </a:xfrm>
          <a:prstGeom prst="rect">
            <a:avLst/>
          </a:prstGeom>
          <a:noFill/>
          <a:ln>
            <a:noFill/>
          </a:ln>
        </p:spPr>
      </p:pic>
      <p:pic>
        <p:nvPicPr>
          <p:cNvPr id="543" name="Google Shape;543;p83" descr="Shape 443"/>
          <p:cNvPicPr preferRelativeResize="0"/>
          <p:nvPr/>
        </p:nvPicPr>
        <p:blipFill rotWithShape="1">
          <a:blip r:embed="rId5">
            <a:alphaModFix/>
          </a:blip>
          <a:srcRect/>
          <a:stretch/>
        </p:blipFill>
        <p:spPr>
          <a:xfrm>
            <a:off x="2232698" y="1618604"/>
            <a:ext cx="514351" cy="514351"/>
          </a:xfrm>
          <a:prstGeom prst="rect">
            <a:avLst/>
          </a:prstGeom>
          <a:noFill/>
          <a:ln>
            <a:noFill/>
          </a:ln>
        </p:spPr>
      </p:pic>
      <p:pic>
        <p:nvPicPr>
          <p:cNvPr id="544" name="Google Shape;544;p83" descr="Shape 444"/>
          <p:cNvPicPr preferRelativeResize="0"/>
          <p:nvPr/>
        </p:nvPicPr>
        <p:blipFill rotWithShape="1">
          <a:blip r:embed="rId6">
            <a:alphaModFix/>
          </a:blip>
          <a:srcRect/>
          <a:stretch/>
        </p:blipFill>
        <p:spPr>
          <a:xfrm>
            <a:off x="5064068" y="2200366"/>
            <a:ext cx="514351" cy="514351"/>
          </a:xfrm>
          <a:prstGeom prst="rect">
            <a:avLst/>
          </a:prstGeom>
          <a:noFill/>
          <a:ln>
            <a:noFill/>
          </a:ln>
        </p:spPr>
      </p:pic>
      <p:pic>
        <p:nvPicPr>
          <p:cNvPr id="545" name="Google Shape;545;p83" descr="Shape 446"/>
          <p:cNvPicPr preferRelativeResize="0"/>
          <p:nvPr/>
        </p:nvPicPr>
        <p:blipFill rotWithShape="1">
          <a:blip r:embed="rId7">
            <a:alphaModFix/>
          </a:blip>
          <a:srcRect/>
          <a:stretch/>
        </p:blipFill>
        <p:spPr>
          <a:xfrm>
            <a:off x="8022159" y="68368"/>
            <a:ext cx="1051729" cy="1104949"/>
          </a:xfrm>
          <a:prstGeom prst="rect">
            <a:avLst/>
          </a:prstGeom>
          <a:noFill/>
          <a:ln>
            <a:noFill/>
          </a:ln>
        </p:spPr>
      </p:pic>
      <p:sp>
        <p:nvSpPr>
          <p:cNvPr id="546" name="Google Shape;546;p83"/>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latin typeface="Bitter"/>
                <a:ea typeface="Bitter"/>
                <a:cs typeface="Bitter"/>
                <a:sym typeface="Bitter"/>
              </a:rPr>
              <a:t>8 Step Process: Steps 4-6</a:t>
            </a:r>
            <a:endParaRPr/>
          </a:p>
        </p:txBody>
      </p:sp>
      <p:sp>
        <p:nvSpPr>
          <p:cNvPr id="547" name="Google Shape;547;p83"/>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12</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84"/>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p84"/>
          <p:cNvSpPr txBox="1">
            <a:spLocks noGrp="1"/>
          </p:cNvSpPr>
          <p:nvPr>
            <p:ph type="body" idx="1"/>
          </p:nvPr>
        </p:nvSpPr>
        <p:spPr>
          <a:xfrm>
            <a:off x="628650" y="1674018"/>
            <a:ext cx="7886700" cy="3263401"/>
          </a:xfrm>
          <a:prstGeom prst="rect">
            <a:avLst/>
          </a:prstGeom>
          <a:noFill/>
          <a:ln>
            <a:noFill/>
          </a:ln>
        </p:spPr>
        <p:txBody>
          <a:bodyPr spcFirstLastPara="1" wrap="square" lIns="34275" tIns="34275" rIns="34275" bIns="34275" anchor="t" anchorCtr="0">
            <a:normAutofit/>
          </a:bodyPr>
          <a:lstStyle/>
          <a:p>
            <a:pPr marL="0" lvl="0" indent="0" algn="l" rtl="0">
              <a:lnSpc>
                <a:spcPct val="90000"/>
              </a:lnSpc>
              <a:spcBef>
                <a:spcPts val="0"/>
              </a:spcBef>
              <a:spcAft>
                <a:spcPts val="0"/>
              </a:spcAft>
              <a:buSzPts val="2500"/>
              <a:buNone/>
            </a:pPr>
            <a:r>
              <a:rPr lang="en" sz="2500"/>
              <a:t>Solicitation and Negotiation</a:t>
            </a:r>
            <a:endParaRPr/>
          </a:p>
          <a:p>
            <a:pPr marL="0" lvl="0" indent="0" algn="l" rtl="0">
              <a:lnSpc>
                <a:spcPct val="90000"/>
              </a:lnSpc>
              <a:spcBef>
                <a:spcPts val="800"/>
              </a:spcBef>
              <a:spcAft>
                <a:spcPts val="0"/>
              </a:spcAft>
              <a:buSzPts val="900"/>
              <a:buNone/>
            </a:pPr>
            <a:endParaRPr sz="900"/>
          </a:p>
          <a:p>
            <a:pPr marL="0" lvl="0" indent="0" algn="l" rtl="0">
              <a:lnSpc>
                <a:spcPct val="90000"/>
              </a:lnSpc>
              <a:spcBef>
                <a:spcPts val="800"/>
              </a:spcBef>
              <a:spcAft>
                <a:spcPts val="0"/>
              </a:spcAft>
              <a:buSzPts val="2100"/>
              <a:buNone/>
            </a:pPr>
            <a:r>
              <a:rPr lang="en" sz="2100">
                <a:solidFill>
                  <a:srgbClr val="000000"/>
                </a:solidFill>
                <a:latin typeface="Calibri"/>
                <a:ea typeface="Calibri"/>
                <a:cs typeface="Calibri"/>
                <a:sym typeface="Calibri"/>
              </a:rPr>
              <a:t>Designing the Ask:</a:t>
            </a:r>
            <a:endParaRPr sz="1100"/>
          </a:p>
          <a:p>
            <a:pPr marL="177800" lvl="0" indent="-171450" algn="l" rtl="0">
              <a:lnSpc>
                <a:spcPct val="90000"/>
              </a:lnSpc>
              <a:spcBef>
                <a:spcPts val="800"/>
              </a:spcBef>
              <a:spcAft>
                <a:spcPts val="0"/>
              </a:spcAft>
              <a:buSzPts val="2100"/>
              <a:buChar char="•"/>
            </a:pPr>
            <a:r>
              <a:rPr lang="en" sz="2100">
                <a:solidFill>
                  <a:srgbClr val="000000"/>
                </a:solidFill>
                <a:latin typeface="Calibri"/>
                <a:ea typeface="Calibri"/>
                <a:cs typeface="Calibri"/>
                <a:sym typeface="Calibri"/>
              </a:rPr>
              <a:t>Where will the ask occur?</a:t>
            </a:r>
            <a:endParaRPr sz="1100"/>
          </a:p>
          <a:p>
            <a:pPr marL="177800" lvl="0" indent="-171450" algn="l" rtl="0">
              <a:lnSpc>
                <a:spcPct val="90000"/>
              </a:lnSpc>
              <a:spcBef>
                <a:spcPts val="800"/>
              </a:spcBef>
              <a:spcAft>
                <a:spcPts val="0"/>
              </a:spcAft>
              <a:buSzPts val="2100"/>
              <a:buChar char="•"/>
            </a:pPr>
            <a:r>
              <a:rPr lang="en" sz="2100">
                <a:solidFill>
                  <a:srgbClr val="000000"/>
                </a:solidFill>
                <a:latin typeface="Calibri"/>
                <a:ea typeface="Calibri"/>
                <a:cs typeface="Calibri"/>
                <a:sym typeface="Calibri"/>
              </a:rPr>
              <a:t>Who will do the ask?</a:t>
            </a:r>
            <a:endParaRPr/>
          </a:p>
        </p:txBody>
      </p:sp>
      <p:pic>
        <p:nvPicPr>
          <p:cNvPr id="554" name="Google Shape;554;p84" descr="Shape 454"/>
          <p:cNvPicPr preferRelativeResize="0"/>
          <p:nvPr/>
        </p:nvPicPr>
        <p:blipFill rotWithShape="1">
          <a:blip r:embed="rId3">
            <a:alphaModFix/>
          </a:blip>
          <a:srcRect/>
          <a:stretch/>
        </p:blipFill>
        <p:spPr>
          <a:xfrm>
            <a:off x="4330384" y="1607133"/>
            <a:ext cx="514351" cy="514351"/>
          </a:xfrm>
          <a:prstGeom prst="rect">
            <a:avLst/>
          </a:prstGeom>
          <a:noFill/>
          <a:ln>
            <a:noFill/>
          </a:ln>
        </p:spPr>
      </p:pic>
      <p:pic>
        <p:nvPicPr>
          <p:cNvPr id="555" name="Google Shape;555;p84" descr="Shape 456"/>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556" name="Google Shape;556;p84"/>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latin typeface="Bitter"/>
                <a:ea typeface="Bitter"/>
                <a:cs typeface="Bitter"/>
                <a:sym typeface="Bitter"/>
              </a:rPr>
              <a:t>8 Step Process: Step 5</a:t>
            </a:r>
            <a:endParaRPr/>
          </a:p>
        </p:txBody>
      </p:sp>
      <p:sp>
        <p:nvSpPr>
          <p:cNvPr id="557" name="Google Shape;557;p84"/>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85"/>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p85"/>
          <p:cNvSpPr txBox="1">
            <a:spLocks noGrp="1"/>
          </p:cNvSpPr>
          <p:nvPr>
            <p:ph type="body" idx="1"/>
          </p:nvPr>
        </p:nvSpPr>
        <p:spPr>
          <a:xfrm>
            <a:off x="628650" y="1674018"/>
            <a:ext cx="8368801" cy="3263401"/>
          </a:xfrm>
          <a:prstGeom prst="rect">
            <a:avLst/>
          </a:prstGeom>
          <a:noFill/>
          <a:ln>
            <a:noFill/>
          </a:ln>
        </p:spPr>
        <p:txBody>
          <a:bodyPr spcFirstLastPara="1" wrap="square" lIns="34275" tIns="34275" rIns="34275" bIns="34275" anchor="t" anchorCtr="0">
            <a:normAutofit/>
          </a:bodyPr>
          <a:lstStyle/>
          <a:p>
            <a:pPr marL="0" lvl="0" indent="0" algn="l" rtl="0">
              <a:lnSpc>
                <a:spcPct val="150000"/>
              </a:lnSpc>
              <a:spcBef>
                <a:spcPts val="0"/>
              </a:spcBef>
              <a:spcAft>
                <a:spcPts val="0"/>
              </a:spcAft>
              <a:buSzPts val="2300"/>
              <a:buNone/>
            </a:pPr>
            <a:r>
              <a:rPr lang="en" sz="2300"/>
              <a:t>Acknowledgement and Follow-up</a:t>
            </a:r>
            <a:r>
              <a:rPr lang="en"/>
              <a:t>     </a:t>
            </a:r>
            <a:r>
              <a:rPr lang="en" sz="2300"/>
              <a:t>    + Administration</a:t>
            </a:r>
            <a:endParaRPr/>
          </a:p>
          <a:p>
            <a:pPr marL="0" lvl="0" indent="0" algn="l" rtl="0">
              <a:lnSpc>
                <a:spcPct val="150000"/>
              </a:lnSpc>
              <a:spcBef>
                <a:spcPts val="800"/>
              </a:spcBef>
              <a:spcAft>
                <a:spcPts val="0"/>
              </a:spcAft>
              <a:buSzPts val="2100"/>
              <a:buNone/>
            </a:pPr>
            <a:r>
              <a:rPr lang="en" sz="2100">
                <a:solidFill>
                  <a:srgbClr val="000000"/>
                </a:solidFill>
                <a:latin typeface="Calibri"/>
                <a:ea typeface="Calibri"/>
                <a:cs typeface="Calibri"/>
                <a:sym typeface="Calibri"/>
              </a:rPr>
              <a:t>How will you thank the donor?</a:t>
            </a:r>
            <a:endParaRPr/>
          </a:p>
          <a:p>
            <a:pPr marL="0" lvl="0" indent="0" algn="l" rtl="0">
              <a:lnSpc>
                <a:spcPct val="150000"/>
              </a:lnSpc>
              <a:spcBef>
                <a:spcPts val="800"/>
              </a:spcBef>
              <a:spcAft>
                <a:spcPts val="0"/>
              </a:spcAft>
              <a:buSzPts val="2100"/>
              <a:buNone/>
            </a:pPr>
            <a:r>
              <a:rPr lang="en" sz="2100">
                <a:solidFill>
                  <a:srgbClr val="000000"/>
                </a:solidFill>
                <a:latin typeface="Calibri"/>
                <a:ea typeface="Calibri"/>
                <a:cs typeface="Calibri"/>
                <a:sym typeface="Calibri"/>
              </a:rPr>
              <a:t>Ideas:</a:t>
            </a:r>
            <a:endParaRPr/>
          </a:p>
        </p:txBody>
      </p:sp>
      <p:pic>
        <p:nvPicPr>
          <p:cNvPr id="564" name="Google Shape;564;p85" descr="Shape 464"/>
          <p:cNvPicPr preferRelativeResize="0"/>
          <p:nvPr/>
        </p:nvPicPr>
        <p:blipFill rotWithShape="1">
          <a:blip r:embed="rId3">
            <a:alphaModFix/>
          </a:blip>
          <a:srcRect/>
          <a:stretch/>
        </p:blipFill>
        <p:spPr>
          <a:xfrm>
            <a:off x="4679845" y="1645873"/>
            <a:ext cx="419066" cy="419066"/>
          </a:xfrm>
          <a:prstGeom prst="rect">
            <a:avLst/>
          </a:prstGeom>
          <a:noFill/>
          <a:ln>
            <a:noFill/>
          </a:ln>
        </p:spPr>
      </p:pic>
      <p:grpSp>
        <p:nvGrpSpPr>
          <p:cNvPr id="565" name="Google Shape;565;p85"/>
          <p:cNvGrpSpPr/>
          <p:nvPr/>
        </p:nvGrpSpPr>
        <p:grpSpPr>
          <a:xfrm>
            <a:off x="673376" y="3209905"/>
            <a:ext cx="7089144" cy="1206981"/>
            <a:chOff x="0" y="0"/>
            <a:chExt cx="7089143" cy="1206980"/>
          </a:xfrm>
        </p:grpSpPr>
        <p:sp>
          <p:nvSpPr>
            <p:cNvPr id="566" name="Google Shape;566;p85"/>
            <p:cNvSpPr txBox="1"/>
            <p:nvPr/>
          </p:nvSpPr>
          <p:spPr>
            <a:xfrm>
              <a:off x="0" y="0"/>
              <a:ext cx="3903525" cy="1059151"/>
            </a:xfrm>
            <a:prstGeom prst="rect">
              <a:avLst/>
            </a:prstGeom>
            <a:noFill/>
            <a:ln>
              <a:noFill/>
            </a:ln>
          </p:spPr>
          <p:txBody>
            <a:bodyPr spcFirstLastPara="1" wrap="square" lIns="34275" tIns="34275" rIns="34275" bIns="34275" anchor="t" anchorCtr="0">
              <a:spAutoFit/>
            </a:bodyPr>
            <a:lstStyle/>
            <a:p>
              <a:pPr marL="342900" marR="0" lvl="0" indent="-336550" algn="l" rtl="0">
                <a:lnSpc>
                  <a:spcPct val="100000"/>
                </a:lnSpc>
                <a:spcBef>
                  <a:spcPts val="0"/>
                </a:spcBef>
                <a:spcAft>
                  <a:spcPts val="0"/>
                </a:spcAft>
                <a:buClr>
                  <a:srgbClr val="000000"/>
                </a:buClr>
                <a:buSzPts val="2100"/>
                <a:buFont typeface="Arial"/>
                <a:buChar char="•"/>
              </a:pPr>
              <a:r>
                <a:rPr lang="en" sz="2100" b="0" i="0" u="none" strike="noStrike" cap="none">
                  <a:solidFill>
                    <a:srgbClr val="000000"/>
                  </a:solidFill>
                  <a:latin typeface="Calibri"/>
                  <a:ea typeface="Calibri"/>
                  <a:cs typeface="Calibri"/>
                  <a:sym typeface="Calibri"/>
                </a:rPr>
                <a:t>Phone calls</a:t>
              </a:r>
              <a:endParaRPr sz="1100" b="0" i="0" u="none" strike="noStrike" cap="none">
                <a:solidFill>
                  <a:srgbClr val="000000"/>
                </a:solidFill>
                <a:latin typeface="Arial"/>
                <a:ea typeface="Arial"/>
                <a:cs typeface="Arial"/>
                <a:sym typeface="Arial"/>
              </a:endParaRPr>
            </a:p>
            <a:p>
              <a:pPr marL="342900" marR="0" lvl="0" indent="-336550" algn="l" rtl="0">
                <a:lnSpc>
                  <a:spcPct val="100000"/>
                </a:lnSpc>
                <a:spcBef>
                  <a:spcPts val="0"/>
                </a:spcBef>
                <a:spcAft>
                  <a:spcPts val="0"/>
                </a:spcAft>
                <a:buClr>
                  <a:srgbClr val="000000"/>
                </a:buClr>
                <a:buSzPts val="2100"/>
                <a:buFont typeface="Arial"/>
                <a:buChar char="•"/>
              </a:pPr>
              <a:r>
                <a:rPr lang="en" sz="2100" b="0" i="0" u="none" strike="noStrike" cap="none">
                  <a:solidFill>
                    <a:srgbClr val="000000"/>
                  </a:solidFill>
                  <a:latin typeface="Calibri"/>
                  <a:ea typeface="Calibri"/>
                  <a:cs typeface="Calibri"/>
                  <a:sym typeface="Calibri"/>
                </a:rPr>
                <a:t>Hand-written notes</a:t>
              </a:r>
              <a:endParaRPr sz="1100" b="0" i="0" u="none" strike="noStrike" cap="none">
                <a:solidFill>
                  <a:srgbClr val="000000"/>
                </a:solidFill>
                <a:latin typeface="Arial"/>
                <a:ea typeface="Arial"/>
                <a:cs typeface="Arial"/>
                <a:sym typeface="Arial"/>
              </a:endParaRPr>
            </a:p>
            <a:p>
              <a:pPr marL="342900" marR="0" lvl="0" indent="-336550" algn="l" rtl="0">
                <a:lnSpc>
                  <a:spcPct val="100000"/>
                </a:lnSpc>
                <a:spcBef>
                  <a:spcPts val="0"/>
                </a:spcBef>
                <a:spcAft>
                  <a:spcPts val="0"/>
                </a:spcAft>
                <a:buClr>
                  <a:srgbClr val="000000"/>
                </a:buClr>
                <a:buSzPts val="2100"/>
                <a:buFont typeface="Arial"/>
                <a:buChar char="•"/>
              </a:pPr>
              <a:r>
                <a:rPr lang="en" sz="2100" b="0" i="0" u="none" strike="noStrike" cap="none">
                  <a:solidFill>
                    <a:srgbClr val="000000"/>
                  </a:solidFill>
                  <a:latin typeface="Calibri"/>
                  <a:ea typeface="Calibri"/>
                  <a:cs typeface="Calibri"/>
                  <a:sym typeface="Calibri"/>
                </a:rPr>
                <a:t>Email or mail newsletters</a:t>
              </a:r>
              <a:endParaRPr sz="1400" b="0" i="0" u="none" strike="noStrike" cap="none">
                <a:solidFill>
                  <a:srgbClr val="000000"/>
                </a:solidFill>
                <a:latin typeface="Arial"/>
                <a:ea typeface="Arial"/>
                <a:cs typeface="Arial"/>
                <a:sym typeface="Arial"/>
              </a:endParaRPr>
            </a:p>
          </p:txBody>
        </p:sp>
        <p:sp>
          <p:nvSpPr>
            <p:cNvPr id="567" name="Google Shape;567;p85"/>
            <p:cNvSpPr txBox="1"/>
            <p:nvPr/>
          </p:nvSpPr>
          <p:spPr>
            <a:xfrm>
              <a:off x="3446393" y="0"/>
              <a:ext cx="3642750" cy="1206980"/>
            </a:xfrm>
            <a:prstGeom prst="rect">
              <a:avLst/>
            </a:prstGeom>
            <a:noFill/>
            <a:ln>
              <a:noFill/>
            </a:ln>
          </p:spPr>
          <p:txBody>
            <a:bodyPr spcFirstLastPara="1" wrap="square" lIns="34275" tIns="34275" rIns="34275" bIns="34275" anchor="t" anchorCtr="0">
              <a:spAutoFit/>
            </a:bodyPr>
            <a:lstStyle/>
            <a:p>
              <a:pPr marL="342900" marR="0" lvl="0" indent="-336550" algn="l" rtl="0">
                <a:lnSpc>
                  <a:spcPct val="100000"/>
                </a:lnSpc>
                <a:spcBef>
                  <a:spcPts val="0"/>
                </a:spcBef>
                <a:spcAft>
                  <a:spcPts val="0"/>
                </a:spcAft>
                <a:buClr>
                  <a:srgbClr val="000000"/>
                </a:buClr>
                <a:buSzPts val="2100"/>
                <a:buFont typeface="Arial"/>
                <a:buChar char="•"/>
              </a:pPr>
              <a:r>
                <a:rPr lang="en" sz="2100" b="0" i="0" u="none" strike="noStrike" cap="none">
                  <a:solidFill>
                    <a:srgbClr val="000000"/>
                  </a:solidFill>
                  <a:latin typeface="Calibri"/>
                  <a:ea typeface="Calibri"/>
                  <a:cs typeface="Calibri"/>
                  <a:sym typeface="Calibri"/>
                </a:rPr>
                <a:t>Videos and photographs</a:t>
              </a:r>
              <a:endParaRPr sz="1100" b="0" i="0" u="none" strike="noStrike" cap="none">
                <a:solidFill>
                  <a:srgbClr val="000000"/>
                </a:solidFill>
                <a:latin typeface="Arial"/>
                <a:ea typeface="Arial"/>
                <a:cs typeface="Arial"/>
                <a:sym typeface="Arial"/>
              </a:endParaRPr>
            </a:p>
            <a:p>
              <a:pPr marL="342900" marR="0" lvl="0" indent="-336550" algn="l" rtl="0">
                <a:lnSpc>
                  <a:spcPct val="100000"/>
                </a:lnSpc>
                <a:spcBef>
                  <a:spcPts val="0"/>
                </a:spcBef>
                <a:spcAft>
                  <a:spcPts val="0"/>
                </a:spcAft>
                <a:buClr>
                  <a:srgbClr val="000000"/>
                </a:buClr>
                <a:buSzPts val="2100"/>
                <a:buFont typeface="Arial"/>
                <a:buChar char="•"/>
              </a:pPr>
              <a:r>
                <a:rPr lang="en" sz="2100" b="0" i="0" u="none" strike="noStrike" cap="none">
                  <a:solidFill>
                    <a:srgbClr val="000000"/>
                  </a:solidFill>
                  <a:latin typeface="Calibri"/>
                  <a:ea typeface="Calibri"/>
                  <a:cs typeface="Calibri"/>
                  <a:sym typeface="Calibri"/>
                </a:rPr>
                <a:t>Appreciation events</a:t>
              </a:r>
              <a:endParaRPr sz="1100" b="0" i="0" u="none" strike="noStrike" cap="none">
                <a:solidFill>
                  <a:srgbClr val="000000"/>
                </a:solidFill>
                <a:latin typeface="Arial"/>
                <a:ea typeface="Arial"/>
                <a:cs typeface="Arial"/>
                <a:sym typeface="Arial"/>
              </a:endParaRPr>
            </a:p>
            <a:p>
              <a:pPr marL="342900" marR="0" lvl="0" indent="-336550" algn="l" rtl="0">
                <a:lnSpc>
                  <a:spcPct val="100000"/>
                </a:lnSpc>
                <a:spcBef>
                  <a:spcPts val="0"/>
                </a:spcBef>
                <a:spcAft>
                  <a:spcPts val="0"/>
                </a:spcAft>
                <a:buClr>
                  <a:srgbClr val="000000"/>
                </a:buClr>
                <a:buSzPts val="2100"/>
                <a:buFont typeface="Arial"/>
                <a:buChar char="•"/>
              </a:pPr>
              <a:r>
                <a:rPr lang="en" sz="2100" b="0" i="0" u="none" strike="noStrike" cap="none">
                  <a:solidFill>
                    <a:srgbClr val="000000"/>
                  </a:solidFill>
                  <a:latin typeface="Calibri"/>
                  <a:ea typeface="Calibri"/>
                  <a:cs typeface="Calibri"/>
                  <a:sym typeface="Calibri"/>
                </a:rPr>
                <a:t>Annual reports</a:t>
              </a:r>
              <a:endParaRPr sz="1100" b="0" i="0" u="none" strike="noStrike" cap="none">
                <a:solidFill>
                  <a:srgbClr val="000000"/>
                </a:solidFill>
                <a:latin typeface="Arial"/>
                <a:ea typeface="Arial"/>
                <a:cs typeface="Arial"/>
                <a:sym typeface="Arial"/>
              </a:endParaRPr>
            </a:p>
          </p:txBody>
        </p:sp>
      </p:grpSp>
      <p:pic>
        <p:nvPicPr>
          <p:cNvPr id="568" name="Google Shape;568;p85" descr="Shape 468"/>
          <p:cNvPicPr preferRelativeResize="0"/>
          <p:nvPr/>
        </p:nvPicPr>
        <p:blipFill rotWithShape="1">
          <a:blip r:embed="rId4">
            <a:alphaModFix/>
          </a:blip>
          <a:srcRect/>
          <a:stretch/>
        </p:blipFill>
        <p:spPr>
          <a:xfrm>
            <a:off x="7145681" y="1598213"/>
            <a:ext cx="514351" cy="514351"/>
          </a:xfrm>
          <a:prstGeom prst="rect">
            <a:avLst/>
          </a:prstGeom>
          <a:noFill/>
          <a:ln>
            <a:noFill/>
          </a:ln>
        </p:spPr>
      </p:pic>
      <p:pic>
        <p:nvPicPr>
          <p:cNvPr id="569" name="Google Shape;569;p85" descr="Shape 471"/>
          <p:cNvPicPr preferRelativeResize="0"/>
          <p:nvPr/>
        </p:nvPicPr>
        <p:blipFill rotWithShape="1">
          <a:blip r:embed="rId5">
            <a:alphaModFix/>
          </a:blip>
          <a:srcRect/>
          <a:stretch/>
        </p:blipFill>
        <p:spPr>
          <a:xfrm>
            <a:off x="8022159" y="68368"/>
            <a:ext cx="1051729" cy="1104949"/>
          </a:xfrm>
          <a:prstGeom prst="rect">
            <a:avLst/>
          </a:prstGeom>
          <a:noFill/>
          <a:ln>
            <a:noFill/>
          </a:ln>
        </p:spPr>
      </p:pic>
      <p:sp>
        <p:nvSpPr>
          <p:cNvPr id="570" name="Google Shape;570;p85"/>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latin typeface="Bitter"/>
                <a:ea typeface="Bitter"/>
                <a:cs typeface="Bitter"/>
                <a:sym typeface="Bitter"/>
              </a:rPr>
              <a:t>8 Step Process: Steps 6 &amp; 7</a:t>
            </a:r>
            <a:endParaRPr/>
          </a:p>
        </p:txBody>
      </p:sp>
      <p:sp>
        <p:nvSpPr>
          <p:cNvPr id="571" name="Google Shape;571;p85"/>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86"/>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p86"/>
          <p:cNvSpPr txBox="1">
            <a:spLocks noGrp="1"/>
          </p:cNvSpPr>
          <p:nvPr>
            <p:ph type="body" idx="1"/>
          </p:nvPr>
        </p:nvSpPr>
        <p:spPr>
          <a:xfrm>
            <a:off x="628650" y="1674018"/>
            <a:ext cx="7886700" cy="3263401"/>
          </a:xfrm>
          <a:prstGeom prst="rect">
            <a:avLst/>
          </a:prstGeom>
          <a:noFill/>
          <a:ln>
            <a:noFill/>
          </a:ln>
        </p:spPr>
        <p:txBody>
          <a:bodyPr spcFirstLastPara="1" wrap="square" lIns="34275" tIns="34275" rIns="34275" bIns="34275" anchor="t" anchorCtr="0">
            <a:normAutofit/>
          </a:bodyPr>
          <a:lstStyle/>
          <a:p>
            <a:pPr marL="0" lvl="0" indent="0" algn="l" rtl="0">
              <a:lnSpc>
                <a:spcPct val="90000"/>
              </a:lnSpc>
              <a:spcBef>
                <a:spcPts val="0"/>
              </a:spcBef>
              <a:spcAft>
                <a:spcPts val="0"/>
              </a:spcAft>
              <a:buSzPts val="2500"/>
              <a:buNone/>
            </a:pPr>
            <a:r>
              <a:rPr lang="en" sz="2500"/>
              <a:t>Renewal</a:t>
            </a:r>
            <a:endParaRPr/>
          </a:p>
          <a:p>
            <a:pPr marL="0" lvl="0" indent="0" algn="l" rtl="0">
              <a:lnSpc>
                <a:spcPct val="90000"/>
              </a:lnSpc>
              <a:spcBef>
                <a:spcPts val="800"/>
              </a:spcBef>
              <a:spcAft>
                <a:spcPts val="0"/>
              </a:spcAft>
              <a:buSzPts val="2500"/>
              <a:buNone/>
            </a:pPr>
            <a:endParaRPr sz="2500"/>
          </a:p>
          <a:p>
            <a:pPr marL="0" lvl="0" indent="0" algn="l" rtl="0">
              <a:lnSpc>
                <a:spcPct val="90000"/>
              </a:lnSpc>
              <a:spcBef>
                <a:spcPts val="800"/>
              </a:spcBef>
              <a:spcAft>
                <a:spcPts val="0"/>
              </a:spcAft>
              <a:buSzPts val="2100"/>
              <a:buNone/>
            </a:pPr>
            <a:r>
              <a:rPr lang="en" sz="2100">
                <a:solidFill>
                  <a:srgbClr val="000000"/>
                </a:solidFill>
                <a:latin typeface="Calibri"/>
                <a:ea typeface="Calibri"/>
                <a:cs typeface="Calibri"/>
                <a:sym typeface="Calibri"/>
              </a:rPr>
              <a:t>Beginning again from the beginning… </a:t>
            </a:r>
            <a:endParaRPr sz="1100"/>
          </a:p>
          <a:p>
            <a:pPr marL="457200" lvl="0" indent="-361950" algn="l" rtl="0">
              <a:lnSpc>
                <a:spcPct val="90000"/>
              </a:lnSpc>
              <a:spcBef>
                <a:spcPts val="800"/>
              </a:spcBef>
              <a:spcAft>
                <a:spcPts val="0"/>
              </a:spcAft>
              <a:buSzPts val="2100"/>
              <a:buFont typeface="Calibri"/>
              <a:buChar char="•"/>
            </a:pPr>
            <a:r>
              <a:rPr lang="en" sz="2100">
                <a:solidFill>
                  <a:srgbClr val="000000"/>
                </a:solidFill>
                <a:latin typeface="Calibri"/>
                <a:ea typeface="Calibri"/>
                <a:cs typeface="Calibri"/>
                <a:sym typeface="Calibri"/>
              </a:rPr>
              <a:t>When should you ask a donor to give again?</a:t>
            </a:r>
            <a:endParaRPr sz="1100"/>
          </a:p>
          <a:p>
            <a:pPr marL="457200" lvl="0" indent="-361950" algn="l" rtl="0">
              <a:lnSpc>
                <a:spcPct val="90000"/>
              </a:lnSpc>
              <a:spcBef>
                <a:spcPts val="0"/>
              </a:spcBef>
              <a:spcAft>
                <a:spcPts val="0"/>
              </a:spcAft>
              <a:buSzPts val="2100"/>
              <a:buFont typeface="Calibri"/>
              <a:buChar char="•"/>
            </a:pPr>
            <a:r>
              <a:rPr lang="en" sz="2100">
                <a:solidFill>
                  <a:srgbClr val="000000"/>
                </a:solidFill>
                <a:latin typeface="Calibri"/>
                <a:ea typeface="Calibri"/>
                <a:cs typeface="Calibri"/>
                <a:sym typeface="Calibri"/>
              </a:rPr>
              <a:t>Hint: It depends!</a:t>
            </a:r>
            <a:endParaRPr/>
          </a:p>
        </p:txBody>
      </p:sp>
      <p:pic>
        <p:nvPicPr>
          <p:cNvPr id="578" name="Google Shape;578;p86" descr="Shape 478"/>
          <p:cNvPicPr preferRelativeResize="0"/>
          <p:nvPr/>
        </p:nvPicPr>
        <p:blipFill rotWithShape="1">
          <a:blip r:embed="rId3">
            <a:alphaModFix/>
          </a:blip>
          <a:srcRect/>
          <a:stretch/>
        </p:blipFill>
        <p:spPr>
          <a:xfrm>
            <a:off x="1886777" y="1649016"/>
            <a:ext cx="514351" cy="514351"/>
          </a:xfrm>
          <a:prstGeom prst="rect">
            <a:avLst/>
          </a:prstGeom>
          <a:noFill/>
          <a:ln>
            <a:noFill/>
          </a:ln>
        </p:spPr>
      </p:pic>
      <p:pic>
        <p:nvPicPr>
          <p:cNvPr id="579" name="Google Shape;579;p86" descr="Shape 480"/>
          <p:cNvPicPr preferRelativeResize="0"/>
          <p:nvPr/>
        </p:nvPicPr>
        <p:blipFill rotWithShape="1">
          <a:blip r:embed="rId4">
            <a:alphaModFix/>
          </a:blip>
          <a:srcRect/>
          <a:stretch/>
        </p:blipFill>
        <p:spPr>
          <a:xfrm>
            <a:off x="8022159" y="68368"/>
            <a:ext cx="1051729" cy="1104949"/>
          </a:xfrm>
          <a:prstGeom prst="rect">
            <a:avLst/>
          </a:prstGeom>
          <a:noFill/>
          <a:ln>
            <a:noFill/>
          </a:ln>
        </p:spPr>
      </p:pic>
      <p:sp>
        <p:nvSpPr>
          <p:cNvPr id="580" name="Google Shape;580;p86"/>
          <p:cNvSpPr txBox="1">
            <a:spLocks noGrp="1"/>
          </p:cNvSpPr>
          <p:nvPr>
            <p:ph type="title"/>
          </p:nvPr>
        </p:nvSpPr>
        <p:spPr>
          <a:xfrm>
            <a:off x="457200" y="205978"/>
            <a:ext cx="8229600" cy="857400"/>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latin typeface="Bitter"/>
                <a:ea typeface="Bitter"/>
                <a:cs typeface="Bitter"/>
                <a:sym typeface="Bitter"/>
              </a:rPr>
              <a:t>8 Step Process: Step 8</a:t>
            </a:r>
            <a:endParaRPr/>
          </a:p>
        </p:txBody>
      </p:sp>
      <p:sp>
        <p:nvSpPr>
          <p:cNvPr id="581" name="Google Shape;581;p86"/>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87"/>
          <p:cNvSpPr txBox="1"/>
          <p:nvPr/>
        </p:nvSpPr>
        <p:spPr>
          <a:xfrm>
            <a:off x="1258289" y="198894"/>
            <a:ext cx="7838401" cy="4394201"/>
          </a:xfrm>
          <a:prstGeom prst="rect">
            <a:avLst/>
          </a:prstGeom>
          <a:noFill/>
          <a:ln>
            <a:noFill/>
          </a:ln>
        </p:spPr>
        <p:txBody>
          <a:bodyPr spcFirstLastPara="1" wrap="square" lIns="50800" tIns="50800" rIns="50800" bIns="508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400"/>
              </a:spcBef>
              <a:spcAft>
                <a:spcPts val="0"/>
              </a:spcAft>
              <a:buClr>
                <a:srgbClr val="000000"/>
              </a:buClr>
              <a:buSzPts val="2800"/>
              <a:buFont typeface="Arial"/>
              <a:buNone/>
            </a:pPr>
            <a:endParaRPr sz="2800" b="0" i="0" u="none" strike="noStrike" cap="none">
              <a:solidFill>
                <a:srgbClr val="000000"/>
              </a:solidFill>
              <a:latin typeface="Fira Sans"/>
              <a:ea typeface="Fira Sans"/>
              <a:cs typeface="Fira Sans"/>
              <a:sym typeface="Fira Sans"/>
            </a:endParaRPr>
          </a:p>
          <a:p>
            <a:pPr marL="0" marR="0" lvl="0" indent="0" algn="l" rtl="0">
              <a:lnSpc>
                <a:spcPct val="100000"/>
              </a:lnSpc>
              <a:spcBef>
                <a:spcPts val="0"/>
              </a:spcBef>
              <a:spcAft>
                <a:spcPts val="0"/>
              </a:spcAft>
              <a:buClr>
                <a:srgbClr val="000000"/>
              </a:buClr>
              <a:buSzPts val="1300"/>
              <a:buFont typeface="Calibri"/>
              <a:buNone/>
            </a:pPr>
            <a:r>
              <a:rPr lang="en" sz="1300" b="0" i="0" u="none" strike="noStrike" cap="none">
                <a:solidFill>
                  <a:srgbClr val="000000"/>
                </a:solidFill>
                <a:latin typeface="Calibri"/>
                <a:ea typeface="Calibri"/>
                <a:cs typeface="Calibri"/>
                <a:sym typeface="Calibri"/>
              </a:rPr>
              <a:t>A baby boomer couple who has been at the church for 25 years is a major giver in the community; specifically, to organizations like the YMCA, the Boys &amp; Girls Club, and the local community choir. They give an average gift of about $2,500 and haven’t increased their gift in 10 years. You are in the middle of a capital campaign. This couple has not participated in the feasibility study. You would like to ask them to contribute to this campaign that would fund multiple projects in the parish. What do you do and how do you ask?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00"/>
              <a:buFont typeface="Calibri"/>
              <a:buNone/>
            </a:pPr>
            <a:endParaRPr sz="13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300"/>
              <a:buFont typeface="Calibri"/>
              <a:buNone/>
            </a:pPr>
            <a:r>
              <a:rPr lang="en" sz="1300" b="0" i="0" u="none" strike="noStrike" cap="none">
                <a:solidFill>
                  <a:srgbClr val="000000"/>
                </a:solidFill>
                <a:latin typeface="Calibri"/>
                <a:ea typeface="Calibri"/>
                <a:cs typeface="Calibri"/>
                <a:sym typeface="Calibri"/>
              </a:rPr>
              <a:t>This capital campaign includes: </a:t>
            </a:r>
            <a:endParaRPr sz="1400" b="0" i="0" u="none" strike="noStrike" cap="none">
              <a:solidFill>
                <a:srgbClr val="000000"/>
              </a:solidFill>
              <a:latin typeface="Arial"/>
              <a:ea typeface="Arial"/>
              <a:cs typeface="Arial"/>
              <a:sym typeface="Arial"/>
            </a:endParaRPr>
          </a:p>
          <a:p>
            <a:pPr marL="228600" marR="0" lvl="0" indent="-228600" algn="l" rtl="0">
              <a:lnSpc>
                <a:spcPct val="100000"/>
              </a:lnSpc>
              <a:spcBef>
                <a:spcPts val="0"/>
              </a:spcBef>
              <a:spcAft>
                <a:spcPts val="0"/>
              </a:spcAft>
              <a:buClr>
                <a:srgbClr val="000000"/>
              </a:buClr>
              <a:buSzPts val="1300"/>
              <a:buFont typeface="Noto Sans Symbols"/>
              <a:buChar char="∙"/>
            </a:pPr>
            <a:r>
              <a:rPr lang="en" sz="1300" b="0" i="0" u="none" strike="noStrike" cap="none">
                <a:solidFill>
                  <a:srgbClr val="000000"/>
                </a:solidFill>
                <a:latin typeface="Calibri"/>
                <a:ea typeface="Calibri"/>
                <a:cs typeface="Calibri"/>
                <a:sym typeface="Calibri"/>
              </a:rPr>
              <a:t>refurbishing the bell tower, </a:t>
            </a:r>
            <a:endParaRPr sz="1400" b="0" i="0" u="none" strike="noStrike" cap="none">
              <a:solidFill>
                <a:srgbClr val="000000"/>
              </a:solidFill>
              <a:latin typeface="Arial"/>
              <a:ea typeface="Arial"/>
              <a:cs typeface="Arial"/>
              <a:sym typeface="Arial"/>
            </a:endParaRPr>
          </a:p>
          <a:p>
            <a:pPr marL="228600" marR="0" lvl="0" indent="-228600" algn="l" rtl="0">
              <a:lnSpc>
                <a:spcPct val="100000"/>
              </a:lnSpc>
              <a:spcBef>
                <a:spcPts val="0"/>
              </a:spcBef>
              <a:spcAft>
                <a:spcPts val="0"/>
              </a:spcAft>
              <a:buClr>
                <a:srgbClr val="000000"/>
              </a:buClr>
              <a:buSzPts val="1300"/>
              <a:buFont typeface="Noto Sans Symbols"/>
              <a:buChar char="∙"/>
            </a:pPr>
            <a:r>
              <a:rPr lang="en" sz="1300" b="0" i="0" u="none" strike="noStrike" cap="none">
                <a:solidFill>
                  <a:srgbClr val="000000"/>
                </a:solidFill>
                <a:latin typeface="Calibri"/>
                <a:ea typeface="Calibri"/>
                <a:cs typeface="Calibri"/>
                <a:sym typeface="Calibri"/>
              </a:rPr>
              <a:t>bringing the kitchen up to code to improve an existing feeding ministry and enhance hospitality,</a:t>
            </a:r>
            <a:endParaRPr sz="1400" b="0" i="0" u="none" strike="noStrike" cap="none">
              <a:solidFill>
                <a:srgbClr val="000000"/>
              </a:solidFill>
              <a:latin typeface="Arial"/>
              <a:ea typeface="Arial"/>
              <a:cs typeface="Arial"/>
              <a:sym typeface="Arial"/>
            </a:endParaRPr>
          </a:p>
          <a:p>
            <a:pPr marL="228600" marR="0" lvl="0" indent="-228600" algn="l" rtl="0">
              <a:lnSpc>
                <a:spcPct val="100000"/>
              </a:lnSpc>
              <a:spcBef>
                <a:spcPts val="0"/>
              </a:spcBef>
              <a:spcAft>
                <a:spcPts val="0"/>
              </a:spcAft>
              <a:buClr>
                <a:srgbClr val="000000"/>
              </a:buClr>
              <a:buSzPts val="1300"/>
              <a:buFont typeface="Noto Sans Symbols"/>
              <a:buChar char="∙"/>
            </a:pPr>
            <a:r>
              <a:rPr lang="en" sz="1300" b="0" i="0" u="none" strike="noStrike" cap="none">
                <a:solidFill>
                  <a:srgbClr val="000000"/>
                </a:solidFill>
                <a:latin typeface="Calibri"/>
                <a:ea typeface="Calibri"/>
                <a:cs typeface="Calibri"/>
                <a:sym typeface="Calibri"/>
              </a:rPr>
              <a:t>Endowing a position for children, youth, &amp; family.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00"/>
              <a:buFont typeface="Calibri"/>
              <a:buNone/>
            </a:pPr>
            <a:endParaRPr sz="13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300"/>
              <a:buFont typeface="Calibri"/>
              <a:buNone/>
            </a:pPr>
            <a:r>
              <a:rPr lang="en" sz="1300" b="0" i="0" u="none" strike="noStrike" cap="none">
                <a:solidFill>
                  <a:srgbClr val="000000"/>
                </a:solidFill>
                <a:latin typeface="Calibri"/>
                <a:ea typeface="Calibri"/>
                <a:cs typeface="Calibri"/>
                <a:sym typeface="Calibri"/>
              </a:rPr>
              <a:t>Preparation: </a:t>
            </a:r>
            <a:br>
              <a:rPr lang="en" sz="1300" b="0" i="0" u="none" strike="noStrike" cap="none">
                <a:solidFill>
                  <a:srgbClr val="000000"/>
                </a:solidFill>
                <a:latin typeface="Calibri"/>
                <a:ea typeface="Calibri"/>
                <a:cs typeface="Calibri"/>
                <a:sym typeface="Calibri"/>
              </a:rPr>
            </a:br>
            <a:r>
              <a:rPr lang="en" sz="1300" b="0" i="0" u="none" strike="noStrike" cap="none">
                <a:solidFill>
                  <a:srgbClr val="000000"/>
                </a:solidFill>
                <a:latin typeface="Calibri"/>
                <a:ea typeface="Calibri"/>
                <a:cs typeface="Calibri"/>
                <a:sym typeface="Calibri"/>
              </a:rPr>
              <a:t>How do you go about asking?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00"/>
              <a:buFont typeface="Calibri"/>
              <a:buNone/>
            </a:pPr>
            <a:endParaRPr sz="13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300"/>
              <a:buFont typeface="Calibri"/>
              <a:buNone/>
            </a:pPr>
            <a:r>
              <a:rPr lang="en" sz="1300" b="0" i="0" u="none" strike="noStrike" cap="none">
                <a:solidFill>
                  <a:srgbClr val="000000"/>
                </a:solidFill>
                <a:latin typeface="Calibri"/>
                <a:ea typeface="Calibri"/>
                <a:cs typeface="Calibri"/>
                <a:sym typeface="Calibri"/>
              </a:rPr>
              <a:t>Role Play: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00"/>
              <a:buFont typeface="Calibri"/>
              <a:buNone/>
            </a:pPr>
            <a:r>
              <a:rPr lang="en" sz="1300" b="0" i="0" u="none" strike="noStrike" cap="none">
                <a:solidFill>
                  <a:srgbClr val="000000"/>
                </a:solidFill>
                <a:latin typeface="Calibri"/>
                <a:ea typeface="Calibri"/>
                <a:cs typeface="Calibri"/>
                <a:sym typeface="Calibri"/>
              </a:rPr>
              <a:t>One of you is the asker, the other is the donor</a:t>
            </a:r>
            <a:br>
              <a:rPr lang="en" sz="1300" b="0" i="0" u="none" strike="noStrike" cap="none">
                <a:solidFill>
                  <a:srgbClr val="000000"/>
                </a:solidFill>
                <a:latin typeface="Calibri"/>
                <a:ea typeface="Calibri"/>
                <a:cs typeface="Calibri"/>
                <a:sym typeface="Calibri"/>
              </a:rPr>
            </a:b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00"/>
              <a:buFont typeface="Calibri"/>
              <a:buNone/>
            </a:pPr>
            <a:r>
              <a:rPr lang="en" sz="1300" b="0" i="0" u="none" strike="noStrike" cap="none">
                <a:solidFill>
                  <a:srgbClr val="000000"/>
                </a:solidFill>
                <a:latin typeface="Calibri"/>
                <a:ea typeface="Calibri"/>
                <a:cs typeface="Calibri"/>
                <a:sym typeface="Calibri"/>
              </a:rPr>
              <a:t>And…Action! </a:t>
            </a:r>
            <a:endParaRPr sz="1400" b="0" i="0" u="none" strike="noStrike" cap="none">
              <a:solidFill>
                <a:srgbClr val="000000"/>
              </a:solidFill>
              <a:latin typeface="Arial"/>
              <a:ea typeface="Arial"/>
              <a:cs typeface="Arial"/>
              <a:sym typeface="Arial"/>
            </a:endParaRPr>
          </a:p>
        </p:txBody>
      </p:sp>
      <p:sp>
        <p:nvSpPr>
          <p:cNvPr id="587" name="Google Shape;587;p87"/>
          <p:cNvSpPr txBox="1"/>
          <p:nvPr/>
        </p:nvSpPr>
        <p:spPr>
          <a:xfrm>
            <a:off x="1317587" y="313569"/>
            <a:ext cx="7533900" cy="487500"/>
          </a:xfrm>
          <a:prstGeom prst="rect">
            <a:avLst/>
          </a:prstGeom>
          <a:noFill/>
          <a:ln>
            <a:noFill/>
          </a:ln>
        </p:spPr>
        <p:txBody>
          <a:bodyPr spcFirstLastPara="1" wrap="square" lIns="50800" tIns="50800" rIns="50800" bIns="50800" anchor="t" anchorCtr="0">
            <a:spAutoFit/>
          </a:bodyPr>
          <a:lstStyle/>
          <a:p>
            <a:pPr marL="0" marR="0" lvl="0" indent="0" algn="l" rtl="0">
              <a:lnSpc>
                <a:spcPct val="100000"/>
              </a:lnSpc>
              <a:spcBef>
                <a:spcPts val="0"/>
              </a:spcBef>
              <a:spcAft>
                <a:spcPts val="0"/>
              </a:spcAft>
              <a:buClr>
                <a:srgbClr val="C00000"/>
              </a:buClr>
              <a:buSzPts val="2500"/>
              <a:buFont typeface="Fira Sans SemiBold"/>
              <a:buNone/>
            </a:pPr>
            <a:r>
              <a:rPr lang="en" sz="2500" b="0" i="0" u="none" strike="noStrike" cap="none">
                <a:solidFill>
                  <a:srgbClr val="C00000"/>
                </a:solidFill>
                <a:latin typeface="Fira Sans SemiBold"/>
                <a:ea typeface="Fira Sans SemiBold"/>
                <a:cs typeface="Fira Sans SemiBold"/>
                <a:sym typeface="Fira Sans SemiBold"/>
              </a:rPr>
              <a:t>Scenario: “Make the Ask” Activity</a:t>
            </a:r>
            <a:endParaRPr sz="2500" b="1" i="0" u="none" strike="noStrike" cap="none">
              <a:solidFill>
                <a:srgbClr val="C00000"/>
              </a:solidFill>
              <a:latin typeface="Arial"/>
              <a:ea typeface="Arial"/>
              <a:cs typeface="Arial"/>
              <a:sym typeface="Arial"/>
            </a:endParaRPr>
          </a:p>
        </p:txBody>
      </p:sp>
      <p:pic>
        <p:nvPicPr>
          <p:cNvPr id="588" name="Google Shape;588;p87" descr="Shape 493"/>
          <p:cNvPicPr preferRelativeResize="0"/>
          <p:nvPr/>
        </p:nvPicPr>
        <p:blipFill rotWithShape="1">
          <a:blip r:embed="rId3">
            <a:alphaModFix/>
          </a:blip>
          <a:srcRect/>
          <a:stretch/>
        </p:blipFill>
        <p:spPr>
          <a:xfrm>
            <a:off x="207663" y="313569"/>
            <a:ext cx="924586" cy="897951"/>
          </a:xfrm>
          <a:prstGeom prst="rect">
            <a:avLst/>
          </a:prstGeom>
          <a:noFill/>
          <a:ln>
            <a:noFill/>
          </a:ln>
        </p:spPr>
      </p:pic>
      <p:sp>
        <p:nvSpPr>
          <p:cNvPr id="589" name="Google Shape;589;p87"/>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88"/>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88"/>
          <p:cNvSpPr txBox="1"/>
          <p:nvPr/>
        </p:nvSpPr>
        <p:spPr>
          <a:xfrm>
            <a:off x="387212" y="1504669"/>
            <a:ext cx="8369700" cy="2247300"/>
          </a:xfrm>
          <a:prstGeom prst="rect">
            <a:avLst/>
          </a:prstGeom>
          <a:noFill/>
          <a:ln>
            <a:noFill/>
          </a:ln>
        </p:spPr>
        <p:txBody>
          <a:bodyPr spcFirstLastPara="1" wrap="square" lIns="50800" tIns="50800" rIns="50800" bIns="50800" anchor="t" anchorCtr="0">
            <a:spAutoFit/>
          </a:bodyPr>
          <a:lstStyle/>
          <a:p>
            <a:pPr marL="0" marR="0" lvl="0" indent="0" algn="l" rtl="0">
              <a:lnSpc>
                <a:spcPct val="100000"/>
              </a:lnSpc>
              <a:spcBef>
                <a:spcPts val="0"/>
              </a:spcBef>
              <a:spcAft>
                <a:spcPts val="0"/>
              </a:spcAft>
              <a:buClr>
                <a:srgbClr val="C00000"/>
              </a:buClr>
              <a:buSzPts val="2500"/>
              <a:buFont typeface="Fira Sans SemiBold"/>
              <a:buNone/>
            </a:pPr>
            <a:r>
              <a:rPr lang="en" sz="2500" b="0" i="0" u="none" strike="noStrike" cap="none">
                <a:solidFill>
                  <a:srgbClr val="C00000"/>
                </a:solidFill>
                <a:latin typeface="Fira Sans SemiBold"/>
                <a:ea typeface="Fira Sans SemiBold"/>
                <a:cs typeface="Fira Sans SemiBold"/>
                <a:sym typeface="Fira Sans SemiBold"/>
              </a:rPr>
              <a:t>“Make the Ask” Activity Reflection: Self Assess</a:t>
            </a: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400"/>
              </a:spcBef>
              <a:spcAft>
                <a:spcPts val="0"/>
              </a:spcAft>
              <a:buClr>
                <a:srgbClr val="000000"/>
              </a:buClr>
              <a:buSzPts val="1200"/>
              <a:buFont typeface="Arial"/>
              <a:buNone/>
            </a:pPr>
            <a:endParaRPr sz="1200" b="0" i="0" u="none" strike="noStrike" cap="none">
              <a:solidFill>
                <a:srgbClr val="000000"/>
              </a:solidFill>
              <a:latin typeface="Fira Sans"/>
              <a:ea typeface="Fira Sans"/>
              <a:cs typeface="Fira Sans"/>
              <a:sym typeface="Fira Sans"/>
            </a:endParaRPr>
          </a:p>
          <a:p>
            <a:pPr marL="180472" marR="0" lvl="0" indent="-180472" algn="l" rtl="0">
              <a:lnSpc>
                <a:spcPct val="150000"/>
              </a:lnSpc>
              <a:spcBef>
                <a:spcPts val="0"/>
              </a:spcBef>
              <a:spcAft>
                <a:spcPts val="0"/>
              </a:spcAft>
              <a:buClr>
                <a:srgbClr val="000000"/>
              </a:buClr>
              <a:buSzPts val="1800"/>
              <a:buFont typeface="Fira Sans"/>
              <a:buChar char="•"/>
            </a:pPr>
            <a:r>
              <a:rPr lang="en" sz="1800" b="0" i="0" u="none" strike="noStrike" cap="none">
                <a:solidFill>
                  <a:srgbClr val="000000"/>
                </a:solidFill>
                <a:latin typeface="Fira Sans"/>
                <a:ea typeface="Fira Sans"/>
                <a:cs typeface="Fira Sans"/>
                <a:sym typeface="Fira Sans"/>
              </a:rPr>
              <a:t>How did it go?</a:t>
            </a:r>
            <a:endParaRPr sz="1400" b="0" i="0" u="none" strike="noStrike" cap="none">
              <a:solidFill>
                <a:srgbClr val="000000"/>
              </a:solidFill>
              <a:latin typeface="Arial"/>
              <a:ea typeface="Arial"/>
              <a:cs typeface="Arial"/>
              <a:sym typeface="Arial"/>
            </a:endParaRPr>
          </a:p>
          <a:p>
            <a:pPr marL="180472" marR="0" lvl="0" indent="-180472" algn="l" rtl="0">
              <a:lnSpc>
                <a:spcPct val="150000"/>
              </a:lnSpc>
              <a:spcBef>
                <a:spcPts val="0"/>
              </a:spcBef>
              <a:spcAft>
                <a:spcPts val="0"/>
              </a:spcAft>
              <a:buClr>
                <a:srgbClr val="000000"/>
              </a:buClr>
              <a:buSzPts val="1800"/>
              <a:buFont typeface="Fira Sans"/>
              <a:buChar char="•"/>
            </a:pPr>
            <a:r>
              <a:rPr lang="en" sz="1800" b="0" i="0" u="none" strike="noStrike" cap="none">
                <a:solidFill>
                  <a:srgbClr val="000000"/>
                </a:solidFill>
                <a:latin typeface="Fira Sans"/>
                <a:ea typeface="Fira Sans"/>
                <a:cs typeface="Fira Sans"/>
                <a:sym typeface="Fira Sans"/>
              </a:rPr>
              <a:t>What was challenging about being the “ASKER”?</a:t>
            </a:r>
            <a:endParaRPr sz="1400" b="0" i="0" u="none" strike="noStrike" cap="none">
              <a:solidFill>
                <a:srgbClr val="000000"/>
              </a:solidFill>
              <a:latin typeface="Arial"/>
              <a:ea typeface="Arial"/>
              <a:cs typeface="Arial"/>
              <a:sym typeface="Arial"/>
            </a:endParaRPr>
          </a:p>
          <a:p>
            <a:pPr marL="180472" marR="0" lvl="0" indent="-180472" algn="l" rtl="0">
              <a:lnSpc>
                <a:spcPct val="150000"/>
              </a:lnSpc>
              <a:spcBef>
                <a:spcPts val="0"/>
              </a:spcBef>
              <a:spcAft>
                <a:spcPts val="0"/>
              </a:spcAft>
              <a:buClr>
                <a:srgbClr val="000000"/>
              </a:buClr>
              <a:buSzPts val="1800"/>
              <a:buFont typeface="Fira Sans"/>
              <a:buChar char="•"/>
            </a:pPr>
            <a:r>
              <a:rPr lang="en" sz="1800" b="0" i="0" u="none" strike="noStrike" cap="none">
                <a:solidFill>
                  <a:srgbClr val="000000"/>
                </a:solidFill>
                <a:latin typeface="Fira Sans"/>
                <a:ea typeface="Fira Sans"/>
                <a:cs typeface="Fira Sans"/>
                <a:sym typeface="Fira Sans"/>
              </a:rPr>
              <a:t>What was challenging about being the “DONOR”?</a:t>
            </a:r>
            <a:endParaRPr sz="1400" b="0" i="0" u="none" strike="noStrike" cap="none">
              <a:solidFill>
                <a:srgbClr val="000000"/>
              </a:solidFill>
              <a:latin typeface="Arial"/>
              <a:ea typeface="Arial"/>
              <a:cs typeface="Arial"/>
              <a:sym typeface="Arial"/>
            </a:endParaRPr>
          </a:p>
          <a:p>
            <a:pPr marL="180472" marR="0" lvl="0" indent="-180472" algn="l" rtl="0">
              <a:lnSpc>
                <a:spcPct val="150000"/>
              </a:lnSpc>
              <a:spcBef>
                <a:spcPts val="0"/>
              </a:spcBef>
              <a:spcAft>
                <a:spcPts val="0"/>
              </a:spcAft>
              <a:buClr>
                <a:srgbClr val="000000"/>
              </a:buClr>
              <a:buSzPts val="1800"/>
              <a:buFont typeface="Fira Sans"/>
              <a:buChar char="•"/>
            </a:pPr>
            <a:r>
              <a:rPr lang="en" sz="1800" b="0" i="0" u="none" strike="noStrike" cap="none">
                <a:solidFill>
                  <a:srgbClr val="000000"/>
                </a:solidFill>
                <a:latin typeface="Fira Sans"/>
                <a:ea typeface="Fira Sans"/>
                <a:cs typeface="Fira Sans"/>
                <a:sym typeface="Fira Sans"/>
              </a:rPr>
              <a:t>What was the most fun or satisfying part of the process?</a:t>
            </a:r>
            <a:endParaRPr sz="1400" b="0" i="0" u="none" strike="noStrike" cap="none">
              <a:solidFill>
                <a:srgbClr val="000000"/>
              </a:solidFill>
              <a:latin typeface="Arial"/>
              <a:ea typeface="Arial"/>
              <a:cs typeface="Arial"/>
              <a:sym typeface="Arial"/>
            </a:endParaRPr>
          </a:p>
        </p:txBody>
      </p:sp>
      <p:pic>
        <p:nvPicPr>
          <p:cNvPr id="596" name="Google Shape;596;p88" descr="Shape 500"/>
          <p:cNvPicPr preferRelativeResize="0"/>
          <p:nvPr/>
        </p:nvPicPr>
        <p:blipFill rotWithShape="1">
          <a:blip r:embed="rId3">
            <a:alphaModFix/>
          </a:blip>
          <a:srcRect/>
          <a:stretch/>
        </p:blipFill>
        <p:spPr>
          <a:xfrm>
            <a:off x="8022159" y="68368"/>
            <a:ext cx="1051728" cy="1104949"/>
          </a:xfrm>
          <a:prstGeom prst="rect">
            <a:avLst/>
          </a:prstGeom>
          <a:noFill/>
          <a:ln>
            <a:noFill/>
          </a:ln>
        </p:spPr>
      </p:pic>
      <p:sp>
        <p:nvSpPr>
          <p:cNvPr id="597" name="Google Shape;597;p88"/>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Make the Ask</a:t>
            </a:r>
            <a:endParaRPr/>
          </a:p>
        </p:txBody>
      </p:sp>
      <p:sp>
        <p:nvSpPr>
          <p:cNvPr id="598" name="Google Shape;598;p88"/>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89"/>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p89"/>
          <p:cNvSpPr txBox="1"/>
          <p:nvPr/>
        </p:nvSpPr>
        <p:spPr>
          <a:xfrm>
            <a:off x="387212" y="1504669"/>
            <a:ext cx="8369700" cy="2711700"/>
          </a:xfrm>
          <a:prstGeom prst="rect">
            <a:avLst/>
          </a:prstGeom>
          <a:noFill/>
          <a:ln>
            <a:noFill/>
          </a:ln>
        </p:spPr>
        <p:txBody>
          <a:bodyPr spcFirstLastPara="1" wrap="square" lIns="50800" tIns="50800" rIns="50800" bIns="50800" anchor="t" anchorCtr="0">
            <a:spAutoFit/>
          </a:bodyPr>
          <a:lstStyle/>
          <a:p>
            <a:pPr marL="0" marR="0" lvl="0" indent="0" algn="l" rtl="0">
              <a:lnSpc>
                <a:spcPct val="100000"/>
              </a:lnSpc>
              <a:spcBef>
                <a:spcPts val="0"/>
              </a:spcBef>
              <a:spcAft>
                <a:spcPts val="0"/>
              </a:spcAft>
              <a:buClr>
                <a:srgbClr val="C00000"/>
              </a:buClr>
              <a:buSzPts val="2500"/>
              <a:buFont typeface="Fira Sans SemiBold"/>
              <a:buNone/>
            </a:pPr>
            <a:r>
              <a:rPr lang="en" sz="2500" b="0" i="0" u="none" strike="noStrike" cap="none">
                <a:solidFill>
                  <a:srgbClr val="C00000"/>
                </a:solidFill>
                <a:latin typeface="Fira Sans SemiBold"/>
                <a:ea typeface="Fira Sans SemiBold"/>
                <a:cs typeface="Fira Sans SemiBold"/>
                <a:sym typeface="Fira Sans SemiBold"/>
              </a:rPr>
              <a:t>A Few Reminders</a:t>
            </a: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1200"/>
              <a:buFont typeface="Arial"/>
              <a:buNone/>
            </a:pPr>
            <a:endParaRPr sz="1200" b="0" i="0" u="none" strike="noStrike" cap="none">
              <a:solidFill>
                <a:srgbClr val="000000"/>
              </a:solidFill>
              <a:latin typeface="Fira Sans"/>
              <a:ea typeface="Fira Sans"/>
              <a:cs typeface="Fira Sans"/>
              <a:sym typeface="Fira Sans"/>
            </a:endParaRPr>
          </a:p>
          <a:p>
            <a:pPr marL="173736" marR="0" lvl="0" indent="-173736" algn="l" rtl="0">
              <a:lnSpc>
                <a:spcPct val="100000"/>
              </a:lnSpc>
              <a:spcBef>
                <a:spcPts val="0"/>
              </a:spcBef>
              <a:spcAft>
                <a:spcPts val="0"/>
              </a:spcAft>
              <a:buClr>
                <a:srgbClr val="000000"/>
              </a:buClr>
              <a:buSzPts val="1300"/>
              <a:buFont typeface="Fira Sans Medium"/>
              <a:buNone/>
            </a:pPr>
            <a:r>
              <a:rPr lang="en" sz="1300" b="0" i="0" u="none" strike="noStrike" cap="none">
                <a:solidFill>
                  <a:srgbClr val="000000"/>
                </a:solidFill>
                <a:latin typeface="Fira Sans Medium"/>
                <a:ea typeface="Fira Sans Medium"/>
                <a:cs typeface="Fira Sans Medium"/>
                <a:sym typeface="Fira Sans Medium"/>
              </a:rPr>
              <a:t>Spirituality of Fundraising</a:t>
            </a:r>
            <a:r>
              <a:rPr lang="en" sz="1300" b="0" i="0" u="none" strike="noStrike" cap="none">
                <a:solidFill>
                  <a:srgbClr val="000000"/>
                </a:solidFill>
                <a:latin typeface="Fira Sans"/>
                <a:ea typeface="Fira Sans"/>
                <a:cs typeface="Fira Sans"/>
                <a:sym typeface="Fira Sans"/>
              </a:rPr>
              <a:t> </a:t>
            </a:r>
            <a:endParaRPr sz="1400" b="0" i="0" u="none" strike="noStrike" cap="none">
              <a:solidFill>
                <a:srgbClr val="000000"/>
              </a:solidFill>
              <a:latin typeface="Fira Sans"/>
              <a:ea typeface="Fira Sans"/>
              <a:cs typeface="Fira Sans"/>
              <a:sym typeface="Fira Sans"/>
            </a:endParaRPr>
          </a:p>
          <a:p>
            <a:pPr marL="426719" marR="0" lvl="1" indent="-147319" algn="l" rtl="0">
              <a:lnSpc>
                <a:spcPct val="100000"/>
              </a:lnSpc>
              <a:spcBef>
                <a:spcPts val="0"/>
              </a:spcBef>
              <a:spcAft>
                <a:spcPts val="0"/>
              </a:spcAft>
              <a:buClr>
                <a:srgbClr val="000000"/>
              </a:buClr>
              <a:buSzPts val="1300"/>
              <a:buFont typeface="Fira Sans"/>
              <a:buChar char="•"/>
            </a:pPr>
            <a:r>
              <a:rPr lang="en" sz="1300" b="0" i="0" u="none" strike="noStrike" cap="none">
                <a:solidFill>
                  <a:srgbClr val="000000"/>
                </a:solidFill>
                <a:latin typeface="Fira Sans"/>
                <a:ea typeface="Fira Sans"/>
                <a:cs typeface="Fira Sans"/>
                <a:sym typeface="Fira Sans"/>
              </a:rPr>
              <a:t>For the Donor: Making a Major Gift offers donors an opportunity to draw deeper into the faith community and what they see as their part in building the Kingdom; their vision of being an "instrument of God's peace.”</a:t>
            </a:r>
            <a:endParaRPr sz="1400" b="0" i="0" u="none" strike="noStrike" cap="none">
              <a:solidFill>
                <a:srgbClr val="000000"/>
              </a:solidFill>
              <a:latin typeface="Arial"/>
              <a:ea typeface="Arial"/>
              <a:cs typeface="Arial"/>
              <a:sym typeface="Arial"/>
            </a:endParaRPr>
          </a:p>
          <a:p>
            <a:pPr marL="426719" marR="0" lvl="1" indent="-147319" algn="l" rtl="0">
              <a:lnSpc>
                <a:spcPct val="100000"/>
              </a:lnSpc>
              <a:spcBef>
                <a:spcPts val="0"/>
              </a:spcBef>
              <a:spcAft>
                <a:spcPts val="0"/>
              </a:spcAft>
              <a:buClr>
                <a:srgbClr val="000000"/>
              </a:buClr>
              <a:buSzPts val="1300"/>
              <a:buFont typeface="Fira Sans"/>
              <a:buChar char="•"/>
            </a:pPr>
            <a:r>
              <a:rPr lang="en" sz="1300" b="0" i="0" u="none" strike="noStrike" cap="none">
                <a:solidFill>
                  <a:srgbClr val="000000"/>
                </a:solidFill>
                <a:latin typeface="Fira Sans"/>
                <a:ea typeface="Fira Sans"/>
                <a:cs typeface="Fira Sans"/>
                <a:sym typeface="Fira Sans"/>
              </a:rPr>
              <a:t>For the Asker: Asking for a Major Gift allows the “asker” to use his/her gifts and passions to grow God’s work in this world.</a:t>
            </a:r>
            <a:endParaRPr sz="1400" b="0" i="0" u="none" strike="noStrike" cap="none">
              <a:solidFill>
                <a:srgbClr val="000000"/>
              </a:solidFill>
              <a:latin typeface="Arial"/>
              <a:ea typeface="Arial"/>
              <a:cs typeface="Arial"/>
              <a:sym typeface="Arial"/>
            </a:endParaRPr>
          </a:p>
          <a:p>
            <a:pPr marL="50292" marR="0" lvl="0" indent="36576" algn="l" rtl="0">
              <a:lnSpc>
                <a:spcPct val="100000"/>
              </a:lnSpc>
              <a:spcBef>
                <a:spcPts val="0"/>
              </a:spcBef>
              <a:spcAft>
                <a:spcPts val="0"/>
              </a:spcAft>
              <a:buClr>
                <a:srgbClr val="000000"/>
              </a:buClr>
              <a:buSzPts val="1300"/>
              <a:buFont typeface="Arial"/>
              <a:buNone/>
            </a:pPr>
            <a:endParaRPr sz="1300" b="0" i="0" u="none" strike="noStrike" cap="none">
              <a:solidFill>
                <a:srgbClr val="000000"/>
              </a:solidFill>
              <a:latin typeface="Fira Sans"/>
              <a:ea typeface="Fira Sans"/>
              <a:cs typeface="Fira Sans"/>
              <a:sym typeface="Fira Sans"/>
            </a:endParaRPr>
          </a:p>
          <a:p>
            <a:pPr marL="173736" marR="0" lvl="0" indent="-173736" algn="l" rtl="0">
              <a:lnSpc>
                <a:spcPct val="100000"/>
              </a:lnSpc>
              <a:spcBef>
                <a:spcPts val="0"/>
              </a:spcBef>
              <a:spcAft>
                <a:spcPts val="0"/>
              </a:spcAft>
              <a:buClr>
                <a:srgbClr val="000000"/>
              </a:buClr>
              <a:buSzPts val="1300"/>
              <a:buFont typeface="Fira Sans Medium"/>
              <a:buNone/>
            </a:pPr>
            <a:r>
              <a:rPr lang="en" sz="1300" b="0" i="0" u="none" strike="noStrike" cap="none">
                <a:solidFill>
                  <a:srgbClr val="000000"/>
                </a:solidFill>
                <a:latin typeface="Fira Sans Medium"/>
                <a:ea typeface="Fira Sans Medium"/>
                <a:cs typeface="Fira Sans Medium"/>
                <a:sym typeface="Fira Sans Medium"/>
              </a:rPr>
              <a:t>Generative Mentality and Attitude of Gratitude</a:t>
            </a:r>
            <a:endParaRPr sz="1400" b="0" i="0" u="none" strike="noStrike" cap="none">
              <a:solidFill>
                <a:srgbClr val="000000"/>
              </a:solidFill>
              <a:latin typeface="Arial"/>
              <a:ea typeface="Arial"/>
              <a:cs typeface="Arial"/>
              <a:sym typeface="Arial"/>
            </a:endParaRPr>
          </a:p>
          <a:p>
            <a:pPr marL="426719" marR="0" lvl="1" indent="-147319" algn="l" rtl="0">
              <a:lnSpc>
                <a:spcPct val="100000"/>
              </a:lnSpc>
              <a:spcBef>
                <a:spcPts val="0"/>
              </a:spcBef>
              <a:spcAft>
                <a:spcPts val="0"/>
              </a:spcAft>
              <a:buClr>
                <a:srgbClr val="000000"/>
              </a:buClr>
              <a:buSzPts val="1300"/>
              <a:buFont typeface="Fira Sans"/>
              <a:buChar char="•"/>
            </a:pPr>
            <a:r>
              <a:rPr lang="en" sz="1300" b="0" i="0" u="none" strike="noStrike" cap="none">
                <a:solidFill>
                  <a:srgbClr val="000000"/>
                </a:solidFill>
                <a:latin typeface="Fira Sans"/>
                <a:ea typeface="Fira Sans"/>
                <a:cs typeface="Fira Sans"/>
                <a:sym typeface="Fira Sans"/>
              </a:rPr>
              <a:t>Being positive, hopeful, faithful, and grateful will always bring more success than attitudes that are negative, fearful, unfaithful, and ungrateful. See Christ in each other!</a:t>
            </a:r>
            <a:endParaRPr sz="1400" b="0" i="0" u="none" strike="noStrike" cap="none">
              <a:solidFill>
                <a:srgbClr val="000000"/>
              </a:solidFill>
              <a:latin typeface="Arial"/>
              <a:ea typeface="Arial"/>
              <a:cs typeface="Arial"/>
              <a:sym typeface="Arial"/>
            </a:endParaRPr>
          </a:p>
        </p:txBody>
      </p:sp>
      <p:pic>
        <p:nvPicPr>
          <p:cNvPr id="605" name="Google Shape;605;p89" descr="Shape 509"/>
          <p:cNvPicPr preferRelativeResize="0"/>
          <p:nvPr/>
        </p:nvPicPr>
        <p:blipFill rotWithShape="1">
          <a:blip r:embed="rId3">
            <a:alphaModFix/>
          </a:blip>
          <a:srcRect/>
          <a:stretch/>
        </p:blipFill>
        <p:spPr>
          <a:xfrm>
            <a:off x="8022159" y="68368"/>
            <a:ext cx="1051728" cy="1104949"/>
          </a:xfrm>
          <a:prstGeom prst="rect">
            <a:avLst/>
          </a:prstGeom>
          <a:noFill/>
          <a:ln>
            <a:noFill/>
          </a:ln>
        </p:spPr>
      </p:pic>
      <p:sp>
        <p:nvSpPr>
          <p:cNvPr id="606" name="Google Shape;606;p89"/>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Make the Ask</a:t>
            </a:r>
            <a:endParaRPr/>
          </a:p>
        </p:txBody>
      </p:sp>
      <p:sp>
        <p:nvSpPr>
          <p:cNvPr id="607" name="Google Shape;607;p89"/>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18</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54"/>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4" name="Google Shape;234;p54" descr="Shape 821"/>
          <p:cNvPicPr preferRelativeResize="0"/>
          <p:nvPr/>
        </p:nvPicPr>
        <p:blipFill rotWithShape="1">
          <a:blip r:embed="rId3">
            <a:alphaModFix/>
          </a:blip>
          <a:srcRect/>
          <a:stretch/>
        </p:blipFill>
        <p:spPr>
          <a:xfrm>
            <a:off x="8022159" y="68368"/>
            <a:ext cx="1053625" cy="1107072"/>
          </a:xfrm>
          <a:prstGeom prst="rect">
            <a:avLst/>
          </a:prstGeom>
          <a:noFill/>
          <a:ln>
            <a:noFill/>
          </a:ln>
        </p:spPr>
      </p:pic>
      <p:pic>
        <p:nvPicPr>
          <p:cNvPr id="235" name="Google Shape;235;p54" descr="Shape 822"/>
          <p:cNvPicPr preferRelativeResize="0"/>
          <p:nvPr/>
        </p:nvPicPr>
        <p:blipFill rotWithShape="1">
          <a:blip r:embed="rId4">
            <a:alphaModFix/>
          </a:blip>
          <a:srcRect/>
          <a:stretch/>
        </p:blipFill>
        <p:spPr>
          <a:xfrm>
            <a:off x="1968500" y="1790700"/>
            <a:ext cx="5207000" cy="1562100"/>
          </a:xfrm>
          <a:prstGeom prst="rect">
            <a:avLst/>
          </a:prstGeom>
          <a:noFill/>
          <a:ln>
            <a:noFill/>
          </a:ln>
        </p:spPr>
      </p:pic>
      <p:sp>
        <p:nvSpPr>
          <p:cNvPr id="236" name="Google Shape;236;p54"/>
          <p:cNvSpPr txBox="1">
            <a:spLocks noGrp="1"/>
          </p:cNvSpPr>
          <p:nvPr>
            <p:ph type="body" idx="1"/>
          </p:nvPr>
        </p:nvSpPr>
        <p:spPr>
          <a:xfrm>
            <a:off x="383945" y="3644636"/>
            <a:ext cx="8369573" cy="2341598"/>
          </a:xfrm>
          <a:prstGeom prst="rect">
            <a:avLst/>
          </a:prstGeom>
          <a:noFill/>
          <a:ln>
            <a:noFill/>
          </a:ln>
        </p:spPr>
        <p:txBody>
          <a:bodyPr spcFirstLastPara="1" wrap="square" lIns="45675" tIns="45675" rIns="45675" bIns="45675" anchor="t" anchorCtr="0">
            <a:normAutofit/>
          </a:bodyPr>
          <a:lstStyle/>
          <a:p>
            <a:pPr marL="0" marR="0" lvl="0" indent="0" algn="ctr" rtl="0">
              <a:lnSpc>
                <a:spcPct val="100000"/>
              </a:lnSpc>
              <a:spcBef>
                <a:spcPts val="0"/>
              </a:spcBef>
              <a:spcAft>
                <a:spcPts val="0"/>
              </a:spcAft>
              <a:buClr>
                <a:srgbClr val="585858"/>
              </a:buClr>
              <a:buSzPts val="3600"/>
              <a:buFont typeface="Arial"/>
              <a:buNone/>
            </a:pPr>
            <a:r>
              <a:rPr lang="en" sz="3600" b="0" i="0" u="sng" strike="noStrike" cap="none">
                <a:solidFill>
                  <a:schemeClr val="hlink"/>
                </a:solidFill>
                <a:latin typeface="Fira Sans"/>
                <a:ea typeface="Fira Sans"/>
                <a:cs typeface="Fira Sans"/>
                <a:sym typeface="Fira Sans"/>
                <a:hlinkClick r:id="rId5"/>
              </a:rPr>
              <a:t>facebook.com/groups/projectresource</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90"/>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p90"/>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3200"/>
              <a:buFont typeface="Bitter"/>
              <a:buNone/>
            </a:pPr>
            <a:r>
              <a:rPr lang="en" sz="3200">
                <a:solidFill>
                  <a:srgbClr val="FFFFFF"/>
                </a:solidFill>
              </a:rPr>
              <a:t>Team Time</a:t>
            </a:r>
            <a:endParaRPr/>
          </a:p>
        </p:txBody>
      </p:sp>
      <p:pic>
        <p:nvPicPr>
          <p:cNvPr id="614" name="Google Shape;614;p90" descr="Shape 1018"/>
          <p:cNvPicPr preferRelativeResize="0"/>
          <p:nvPr/>
        </p:nvPicPr>
        <p:blipFill rotWithShape="1">
          <a:blip r:embed="rId3">
            <a:alphaModFix/>
          </a:blip>
          <a:srcRect/>
          <a:stretch/>
        </p:blipFill>
        <p:spPr>
          <a:xfrm>
            <a:off x="8022159" y="68368"/>
            <a:ext cx="1051728" cy="1104949"/>
          </a:xfrm>
          <a:prstGeom prst="rect">
            <a:avLst/>
          </a:prstGeom>
          <a:noFill/>
          <a:ln>
            <a:noFill/>
          </a:ln>
        </p:spPr>
      </p:pic>
      <p:pic>
        <p:nvPicPr>
          <p:cNvPr id="615" name="Google Shape;615;p90" descr="Shape 1020"/>
          <p:cNvPicPr preferRelativeResize="0"/>
          <p:nvPr/>
        </p:nvPicPr>
        <p:blipFill rotWithShape="1">
          <a:blip r:embed="rId4">
            <a:alphaModFix/>
          </a:blip>
          <a:srcRect t="9" b="18"/>
          <a:stretch/>
        </p:blipFill>
        <p:spPr>
          <a:xfrm>
            <a:off x="457202" y="1600051"/>
            <a:ext cx="741009" cy="719465"/>
          </a:xfrm>
          <a:prstGeom prst="rect">
            <a:avLst/>
          </a:prstGeom>
          <a:noFill/>
          <a:ln>
            <a:noFill/>
          </a:ln>
        </p:spPr>
      </p:pic>
      <p:sp>
        <p:nvSpPr>
          <p:cNvPr id="616" name="Google Shape;616;p90"/>
          <p:cNvSpPr txBox="1"/>
          <p:nvPr/>
        </p:nvSpPr>
        <p:spPr>
          <a:xfrm>
            <a:off x="437700" y="1617500"/>
            <a:ext cx="8259300" cy="2914800"/>
          </a:xfrm>
          <a:prstGeom prst="rect">
            <a:avLst/>
          </a:prstGeom>
          <a:noFill/>
          <a:ln>
            <a:noFill/>
          </a:ln>
        </p:spPr>
        <p:txBody>
          <a:bodyPr spcFirstLastPara="1" wrap="square" lIns="34275" tIns="34275" rIns="34275" bIns="34275" anchor="ctr" anchorCtr="0">
            <a:normAutofit fontScale="85000" lnSpcReduction="20000"/>
          </a:bodyPr>
          <a:lstStyle/>
          <a:p>
            <a:pPr marL="0" marR="0" lvl="0" indent="0" algn="l" rtl="0">
              <a:lnSpc>
                <a:spcPct val="150000"/>
              </a:lnSpc>
              <a:spcBef>
                <a:spcPts val="0"/>
              </a:spcBef>
              <a:spcAft>
                <a:spcPts val="0"/>
              </a:spcAft>
              <a:buClr>
                <a:srgbClr val="416871"/>
              </a:buClr>
              <a:buSzPct val="100000"/>
              <a:buFont typeface="Bitter"/>
              <a:buNone/>
            </a:pPr>
            <a:r>
              <a:rPr lang="en" sz="2400" b="1" i="0" u="none" strike="noStrike" cap="none">
                <a:solidFill>
                  <a:srgbClr val="416871"/>
                </a:solidFill>
                <a:latin typeface="Bitter"/>
                <a:ea typeface="Bitter"/>
                <a:cs typeface="Bitter"/>
                <a:sym typeface="Bitter"/>
              </a:rPr>
              <a:t>                     Team Exercise: </a:t>
            </a:r>
            <a:br>
              <a:rPr lang="en" sz="2400" b="1" i="0" u="none" strike="noStrike" cap="none">
                <a:solidFill>
                  <a:srgbClr val="416871"/>
                </a:solidFill>
                <a:latin typeface="Bitter"/>
                <a:ea typeface="Bitter"/>
                <a:cs typeface="Bitter"/>
                <a:sym typeface="Bitter"/>
              </a:rPr>
            </a:br>
            <a:endParaRPr sz="2400" b="1" i="0" u="none" strike="noStrike" cap="none">
              <a:solidFill>
                <a:srgbClr val="416871"/>
              </a:solidFill>
              <a:latin typeface="Bitter"/>
              <a:ea typeface="Bitter"/>
              <a:cs typeface="Bitter"/>
              <a:sym typeface="Bitter"/>
            </a:endParaRPr>
          </a:p>
          <a:p>
            <a:pPr marL="457200" marR="0" lvl="0" indent="-335280" algn="l" rtl="0">
              <a:lnSpc>
                <a:spcPct val="150000"/>
              </a:lnSpc>
              <a:spcBef>
                <a:spcPts val="0"/>
              </a:spcBef>
              <a:spcAft>
                <a:spcPts val="0"/>
              </a:spcAft>
              <a:buClr>
                <a:srgbClr val="000000"/>
              </a:buClr>
              <a:buSzPct val="100000"/>
              <a:buFont typeface="Fira Sans"/>
              <a:buChar char="●"/>
            </a:pPr>
            <a:r>
              <a:rPr lang="en" sz="2400" b="0" i="0" u="none" strike="noStrike" cap="none">
                <a:solidFill>
                  <a:srgbClr val="000000"/>
                </a:solidFill>
                <a:latin typeface="Fira Sans"/>
                <a:ea typeface="Fira Sans"/>
                <a:cs typeface="Fira Sans"/>
                <a:sym typeface="Fira Sans"/>
              </a:rPr>
              <a:t>Fill out your constituency model (page 9 of Virtual Binder)</a:t>
            </a:r>
            <a:endParaRPr sz="2400" b="0" i="0" u="none" strike="noStrike" cap="none">
              <a:solidFill>
                <a:srgbClr val="000000"/>
              </a:solidFill>
              <a:latin typeface="Fira Sans"/>
              <a:ea typeface="Fira Sans"/>
              <a:cs typeface="Fira Sans"/>
              <a:sym typeface="Fira Sans"/>
            </a:endParaRPr>
          </a:p>
          <a:p>
            <a:pPr marL="457200" marR="0" lvl="0" indent="-335280" algn="l" rtl="0">
              <a:lnSpc>
                <a:spcPct val="150000"/>
              </a:lnSpc>
              <a:spcBef>
                <a:spcPts val="0"/>
              </a:spcBef>
              <a:spcAft>
                <a:spcPts val="0"/>
              </a:spcAft>
              <a:buClr>
                <a:srgbClr val="000000"/>
              </a:buClr>
              <a:buSzPct val="100000"/>
              <a:buFont typeface="Fira Sans"/>
              <a:buChar char="●"/>
            </a:pPr>
            <a:r>
              <a:rPr lang="en" sz="2400" b="0" i="0" u="none" strike="noStrike" cap="none">
                <a:solidFill>
                  <a:srgbClr val="000000"/>
                </a:solidFill>
                <a:latin typeface="Fira Sans"/>
                <a:ea typeface="Fira Sans"/>
                <a:cs typeface="Fira Sans"/>
                <a:sym typeface="Fira Sans"/>
              </a:rPr>
              <a:t>Role Play by teams of 2 (page 14 of Virtual Binder)</a:t>
            </a:r>
            <a:endParaRPr sz="2400" b="0" i="0" u="none" strike="noStrike" cap="none">
              <a:solidFill>
                <a:srgbClr val="000000"/>
              </a:solidFill>
              <a:latin typeface="Fira Sans"/>
              <a:ea typeface="Fira Sans"/>
              <a:cs typeface="Fira Sans"/>
              <a:sym typeface="Fira Sans"/>
            </a:endParaRPr>
          </a:p>
          <a:p>
            <a:pPr marL="457200" marR="0" lvl="0" indent="-335280" algn="l" rtl="0">
              <a:lnSpc>
                <a:spcPct val="150000"/>
              </a:lnSpc>
              <a:spcBef>
                <a:spcPts val="0"/>
              </a:spcBef>
              <a:spcAft>
                <a:spcPts val="0"/>
              </a:spcAft>
              <a:buClr>
                <a:srgbClr val="000000"/>
              </a:buClr>
              <a:buSzPct val="100000"/>
              <a:buFont typeface="Fira Sans"/>
              <a:buChar char="●"/>
            </a:pPr>
            <a:r>
              <a:rPr lang="en" sz="2400" b="0" i="0" u="none" strike="noStrike" cap="none">
                <a:solidFill>
                  <a:srgbClr val="000000"/>
                </a:solidFill>
                <a:latin typeface="Fira Sans"/>
                <a:ea typeface="Fira Sans"/>
                <a:cs typeface="Fira Sans"/>
                <a:sym typeface="Fira Sans"/>
              </a:rPr>
              <a:t>Create a list of major gifts/dream list</a:t>
            </a:r>
            <a:endParaRPr sz="2400" b="0" i="0" u="none" strike="noStrike" cap="none">
              <a:solidFill>
                <a:srgbClr val="000000"/>
              </a:solidFill>
              <a:latin typeface="Fira Sans"/>
              <a:ea typeface="Fira Sans"/>
              <a:cs typeface="Fira Sans"/>
              <a:sym typeface="Fira Sans"/>
            </a:endParaRPr>
          </a:p>
          <a:p>
            <a:pPr marL="457200" marR="0" lvl="0" indent="-335280" algn="l" rtl="0">
              <a:lnSpc>
                <a:spcPct val="150000"/>
              </a:lnSpc>
              <a:spcBef>
                <a:spcPts val="0"/>
              </a:spcBef>
              <a:spcAft>
                <a:spcPts val="0"/>
              </a:spcAft>
              <a:buClr>
                <a:srgbClr val="000000"/>
              </a:buClr>
              <a:buSzPct val="100000"/>
              <a:buFont typeface="Fira Sans"/>
              <a:buChar char="●"/>
            </a:pPr>
            <a:r>
              <a:rPr lang="en" sz="2400" b="0" i="0" u="none" strike="noStrike" cap="none">
                <a:solidFill>
                  <a:srgbClr val="000000"/>
                </a:solidFill>
                <a:latin typeface="Fira Sans"/>
                <a:ea typeface="Fira Sans"/>
                <a:cs typeface="Fira Sans"/>
                <a:sym typeface="Fira Sans"/>
              </a:rPr>
              <a:t>Create a list of individuals with connections to passions and your congregation’s needs</a:t>
            </a:r>
            <a:endParaRPr sz="2400" b="0" i="0" u="none" strike="noStrike" cap="none">
              <a:solidFill>
                <a:srgbClr val="000000"/>
              </a:solidFill>
              <a:latin typeface="Fira Sans"/>
              <a:ea typeface="Fira Sans"/>
              <a:cs typeface="Fira Sans"/>
              <a:sym typeface="Fira Sans"/>
            </a:endParaRPr>
          </a:p>
          <a:p>
            <a:pPr marL="0" marR="0" lvl="0" indent="0" algn="l" rtl="0">
              <a:lnSpc>
                <a:spcPct val="90000"/>
              </a:lnSpc>
              <a:spcBef>
                <a:spcPts val="0"/>
              </a:spcBef>
              <a:spcAft>
                <a:spcPts val="0"/>
              </a:spcAft>
              <a:buClr>
                <a:srgbClr val="416871"/>
              </a:buClr>
              <a:buSzPct val="100000"/>
              <a:buFont typeface="Bitter"/>
              <a:buNone/>
            </a:pPr>
            <a:endParaRPr sz="2400" b="1" i="0" u="none" strike="noStrike" cap="none">
              <a:solidFill>
                <a:srgbClr val="416871"/>
              </a:solidFill>
              <a:latin typeface="Bitter"/>
              <a:ea typeface="Bitter"/>
              <a:cs typeface="Bitter"/>
              <a:sym typeface="Bitter"/>
            </a:endParaRPr>
          </a:p>
        </p:txBody>
      </p:sp>
      <p:sp>
        <p:nvSpPr>
          <p:cNvPr id="617" name="Google Shape;617;p90"/>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19</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91"/>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23" name="Google Shape;623;p91" descr="Shape 273"/>
          <p:cNvPicPr preferRelativeResize="0"/>
          <p:nvPr/>
        </p:nvPicPr>
        <p:blipFill rotWithShape="1">
          <a:blip r:embed="rId3">
            <a:alphaModFix/>
          </a:blip>
          <a:srcRect/>
          <a:stretch/>
        </p:blipFill>
        <p:spPr>
          <a:xfrm>
            <a:off x="8022159" y="68368"/>
            <a:ext cx="1053625" cy="1107072"/>
          </a:xfrm>
          <a:prstGeom prst="rect">
            <a:avLst/>
          </a:prstGeom>
          <a:noFill/>
          <a:ln>
            <a:noFill/>
          </a:ln>
        </p:spPr>
      </p:pic>
      <p:sp>
        <p:nvSpPr>
          <p:cNvPr id="624" name="Google Shape;624;p91"/>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Week 6 - Project Resource</a:t>
            </a:r>
            <a:endParaRPr/>
          </a:p>
        </p:txBody>
      </p:sp>
      <p:sp>
        <p:nvSpPr>
          <p:cNvPr id="625" name="Google Shape;625;p91"/>
          <p:cNvSpPr txBox="1">
            <a:spLocks noGrp="1"/>
          </p:cNvSpPr>
          <p:nvPr>
            <p:ph type="body" idx="1"/>
          </p:nvPr>
        </p:nvSpPr>
        <p:spPr>
          <a:xfrm>
            <a:off x="387201" y="2253025"/>
            <a:ext cx="7493400" cy="2341500"/>
          </a:xfrm>
          <a:prstGeom prst="rect">
            <a:avLst/>
          </a:prstGeom>
          <a:noFill/>
          <a:ln>
            <a:noFill/>
          </a:ln>
        </p:spPr>
        <p:txBody>
          <a:bodyPr spcFirstLastPara="1" wrap="square" lIns="45675" tIns="45675" rIns="45675" bIns="45675" anchor="t" anchorCtr="0">
            <a:normAutofit/>
          </a:bodyPr>
          <a:lstStyle/>
          <a:p>
            <a:pPr marL="0" lvl="0" indent="0" algn="ctr" rtl="0">
              <a:lnSpc>
                <a:spcPct val="100000"/>
              </a:lnSpc>
              <a:spcBef>
                <a:spcPts val="0"/>
              </a:spcBef>
              <a:spcAft>
                <a:spcPts val="0"/>
              </a:spcAft>
              <a:buSzPts val="3500"/>
              <a:buNone/>
            </a:pPr>
            <a:r>
              <a:rPr lang="en" sz="3500">
                <a:latin typeface="Fira Sans"/>
                <a:ea typeface="Fira Sans"/>
                <a:cs typeface="Fira Sans"/>
                <a:sym typeface="Fira Sans"/>
              </a:rPr>
              <a:t>Prayers of the People</a:t>
            </a:r>
            <a:endParaRPr>
              <a:latin typeface="Fira Sans"/>
              <a:ea typeface="Fira Sans"/>
              <a:cs typeface="Fira Sans"/>
              <a:sym typeface="Fira Sans"/>
            </a:endParaRPr>
          </a:p>
        </p:txBody>
      </p:sp>
      <p:pic>
        <p:nvPicPr>
          <p:cNvPr id="626" name="Google Shape;626;p91"/>
          <p:cNvPicPr preferRelativeResize="0"/>
          <p:nvPr/>
        </p:nvPicPr>
        <p:blipFill rotWithShape="1">
          <a:blip r:embed="rId4">
            <a:alphaModFix/>
          </a:blip>
          <a:srcRect/>
          <a:stretch/>
        </p:blipFill>
        <p:spPr>
          <a:xfrm>
            <a:off x="6823573" y="1471773"/>
            <a:ext cx="2579550" cy="397645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92"/>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32" name="Google Shape;632;p92" descr="Shape 821"/>
          <p:cNvPicPr preferRelativeResize="0"/>
          <p:nvPr/>
        </p:nvPicPr>
        <p:blipFill rotWithShape="1">
          <a:blip r:embed="rId3">
            <a:alphaModFix/>
          </a:blip>
          <a:srcRect/>
          <a:stretch/>
        </p:blipFill>
        <p:spPr>
          <a:xfrm>
            <a:off x="8022159" y="68368"/>
            <a:ext cx="1053625" cy="1107072"/>
          </a:xfrm>
          <a:prstGeom prst="rect">
            <a:avLst/>
          </a:prstGeom>
          <a:noFill/>
          <a:ln>
            <a:noFill/>
          </a:ln>
        </p:spPr>
      </p:pic>
      <p:pic>
        <p:nvPicPr>
          <p:cNvPr id="633" name="Google Shape;633;p92" descr="Shape 822"/>
          <p:cNvPicPr preferRelativeResize="0"/>
          <p:nvPr/>
        </p:nvPicPr>
        <p:blipFill rotWithShape="1">
          <a:blip r:embed="rId4">
            <a:alphaModFix/>
          </a:blip>
          <a:srcRect/>
          <a:stretch/>
        </p:blipFill>
        <p:spPr>
          <a:xfrm>
            <a:off x="1968500" y="1790700"/>
            <a:ext cx="5207000" cy="1562100"/>
          </a:xfrm>
          <a:prstGeom prst="rect">
            <a:avLst/>
          </a:prstGeom>
          <a:noFill/>
          <a:ln>
            <a:noFill/>
          </a:ln>
        </p:spPr>
      </p:pic>
      <p:sp>
        <p:nvSpPr>
          <p:cNvPr id="634" name="Google Shape;634;p92"/>
          <p:cNvSpPr txBox="1">
            <a:spLocks noGrp="1"/>
          </p:cNvSpPr>
          <p:nvPr>
            <p:ph type="body" idx="1"/>
          </p:nvPr>
        </p:nvSpPr>
        <p:spPr>
          <a:xfrm>
            <a:off x="383945" y="3644636"/>
            <a:ext cx="8369573" cy="2341598"/>
          </a:xfrm>
          <a:prstGeom prst="rect">
            <a:avLst/>
          </a:prstGeom>
          <a:noFill/>
          <a:ln>
            <a:noFill/>
          </a:ln>
        </p:spPr>
        <p:txBody>
          <a:bodyPr spcFirstLastPara="1" wrap="square" lIns="45675" tIns="45675" rIns="45675" bIns="45675" anchor="t" anchorCtr="0">
            <a:normAutofit/>
          </a:bodyPr>
          <a:lstStyle/>
          <a:p>
            <a:pPr marL="0" marR="0" lvl="0" indent="0" algn="ctr" rtl="0">
              <a:lnSpc>
                <a:spcPct val="100000"/>
              </a:lnSpc>
              <a:spcBef>
                <a:spcPts val="0"/>
              </a:spcBef>
              <a:spcAft>
                <a:spcPts val="0"/>
              </a:spcAft>
              <a:buClr>
                <a:srgbClr val="585858"/>
              </a:buClr>
              <a:buSzPts val="3600"/>
              <a:buFont typeface="Arial"/>
              <a:buNone/>
            </a:pPr>
            <a:r>
              <a:rPr lang="en" sz="3600" b="0" i="0" u="sng" strike="noStrike" cap="none">
                <a:solidFill>
                  <a:schemeClr val="hlink"/>
                </a:solidFill>
                <a:latin typeface="Fira Sans"/>
                <a:ea typeface="Fira Sans"/>
                <a:cs typeface="Fira Sans"/>
                <a:sym typeface="Fira Sans"/>
                <a:hlinkClick r:id="rId5"/>
              </a:rPr>
              <a:t>facebook.com/groups/projectresource</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pic>
        <p:nvPicPr>
          <p:cNvPr id="639" name="Google Shape;639;p93" descr="A picture containing graphical user interface&#10;&#10;Description automatically generated"/>
          <p:cNvPicPr preferRelativeResize="0"/>
          <p:nvPr/>
        </p:nvPicPr>
        <p:blipFill rotWithShape="1">
          <a:blip r:embed="rId3">
            <a:alphaModFix/>
          </a:blip>
          <a:srcRect/>
          <a:stretch/>
        </p:blipFill>
        <p:spPr>
          <a:xfrm>
            <a:off x="236039" y="747533"/>
            <a:ext cx="8671923" cy="2645209"/>
          </a:xfrm>
          <a:prstGeom prst="rect">
            <a:avLst/>
          </a:prstGeom>
          <a:noFill/>
          <a:ln>
            <a:noFill/>
          </a:ln>
        </p:spPr>
      </p:pic>
      <p:pic>
        <p:nvPicPr>
          <p:cNvPr id="640" name="Google Shape;640;p93"/>
          <p:cNvPicPr preferRelativeResize="0"/>
          <p:nvPr/>
        </p:nvPicPr>
        <p:blipFill rotWithShape="1">
          <a:blip r:embed="rId4">
            <a:alphaModFix/>
          </a:blip>
          <a:srcRect/>
          <a:stretch/>
        </p:blipFill>
        <p:spPr>
          <a:xfrm>
            <a:off x="0" y="3733401"/>
            <a:ext cx="9143998" cy="103909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55"/>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2" name="Google Shape;242;p55" descr="Shape 273"/>
          <p:cNvPicPr preferRelativeResize="0"/>
          <p:nvPr/>
        </p:nvPicPr>
        <p:blipFill rotWithShape="1">
          <a:blip r:embed="rId3">
            <a:alphaModFix/>
          </a:blip>
          <a:srcRect/>
          <a:stretch/>
        </p:blipFill>
        <p:spPr>
          <a:xfrm>
            <a:off x="8022159" y="68368"/>
            <a:ext cx="1053625" cy="1107072"/>
          </a:xfrm>
          <a:prstGeom prst="rect">
            <a:avLst/>
          </a:prstGeom>
          <a:noFill/>
          <a:ln>
            <a:noFill/>
          </a:ln>
        </p:spPr>
      </p:pic>
      <p:sp>
        <p:nvSpPr>
          <p:cNvPr id="243" name="Google Shape;243;p55"/>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Week 5 – Meditation, Matthew 22:15-22</a:t>
            </a:r>
            <a:endParaRPr/>
          </a:p>
        </p:txBody>
      </p:sp>
      <p:sp>
        <p:nvSpPr>
          <p:cNvPr id="244" name="Google Shape;244;p55"/>
          <p:cNvSpPr txBox="1">
            <a:spLocks noGrp="1"/>
          </p:cNvSpPr>
          <p:nvPr>
            <p:ph type="body" idx="1"/>
          </p:nvPr>
        </p:nvSpPr>
        <p:spPr>
          <a:xfrm>
            <a:off x="319500" y="1628165"/>
            <a:ext cx="8520600" cy="2260200"/>
          </a:xfrm>
          <a:prstGeom prst="rect">
            <a:avLst/>
          </a:prstGeom>
          <a:noFill/>
          <a:ln>
            <a:noFill/>
          </a:ln>
        </p:spPr>
        <p:txBody>
          <a:bodyPr spcFirstLastPara="1" wrap="square" lIns="91400" tIns="91400" rIns="91400" bIns="91400" anchor="t" anchorCtr="0">
            <a:noAutofit/>
          </a:bodyPr>
          <a:lstStyle/>
          <a:p>
            <a:pPr marL="0" marR="0" lvl="0" indent="0" algn="l" rtl="0">
              <a:lnSpc>
                <a:spcPct val="107000"/>
              </a:lnSpc>
              <a:spcBef>
                <a:spcPts val="0"/>
              </a:spcBef>
              <a:spcAft>
                <a:spcPts val="800"/>
              </a:spcAft>
              <a:buSzPts val="1800"/>
              <a:buNone/>
            </a:pPr>
            <a:r>
              <a:rPr lang="en" sz="2000">
                <a:latin typeface="Arial"/>
                <a:ea typeface="Arial"/>
                <a:cs typeface="Arial"/>
                <a:sym typeface="Arial"/>
              </a:rPr>
              <a:t>The Pharisees went and plotted to entrap Jesus in what he said. So they sent their disciples to him, along with the Herodians, saying, “Teacher, we know that you are sincere, and teach the way of God in accordance with truth, and show deference to no one; for you do not regard people with partiality. Tell us, then, what you think. Is it lawful to pay taxes to the emperor, or not?” But Jesus, aware of their malice, said, “Why are you putting me to the test, you hypocrites? Show me the coin used for the tax.” And they brought him a denarius.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56"/>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0" name="Google Shape;250;p56" descr="Shape 273"/>
          <p:cNvPicPr preferRelativeResize="0"/>
          <p:nvPr/>
        </p:nvPicPr>
        <p:blipFill rotWithShape="1">
          <a:blip r:embed="rId3">
            <a:alphaModFix/>
          </a:blip>
          <a:srcRect/>
          <a:stretch/>
        </p:blipFill>
        <p:spPr>
          <a:xfrm>
            <a:off x="8022159" y="68368"/>
            <a:ext cx="1053625" cy="1107072"/>
          </a:xfrm>
          <a:prstGeom prst="rect">
            <a:avLst/>
          </a:prstGeom>
          <a:noFill/>
          <a:ln>
            <a:noFill/>
          </a:ln>
        </p:spPr>
      </p:pic>
      <p:sp>
        <p:nvSpPr>
          <p:cNvPr id="251" name="Google Shape;251;p56"/>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Week 5 – Meditation, Matthew 22:15-22</a:t>
            </a:r>
            <a:endParaRPr/>
          </a:p>
        </p:txBody>
      </p:sp>
      <p:sp>
        <p:nvSpPr>
          <p:cNvPr id="252" name="Google Shape;252;p56"/>
          <p:cNvSpPr txBox="1">
            <a:spLocks noGrp="1"/>
          </p:cNvSpPr>
          <p:nvPr>
            <p:ph type="body" idx="1"/>
          </p:nvPr>
        </p:nvSpPr>
        <p:spPr>
          <a:xfrm>
            <a:off x="319500" y="1628165"/>
            <a:ext cx="8520600" cy="2260200"/>
          </a:xfrm>
          <a:prstGeom prst="rect">
            <a:avLst/>
          </a:prstGeom>
          <a:noFill/>
          <a:ln>
            <a:noFill/>
          </a:ln>
        </p:spPr>
        <p:txBody>
          <a:bodyPr spcFirstLastPara="1" wrap="square" lIns="91400" tIns="91400" rIns="91400" bIns="91400" anchor="t" anchorCtr="0">
            <a:noAutofit/>
          </a:bodyPr>
          <a:lstStyle/>
          <a:p>
            <a:pPr marL="0" marR="0" lvl="0" indent="0" algn="l" rtl="0">
              <a:lnSpc>
                <a:spcPct val="107000"/>
              </a:lnSpc>
              <a:spcBef>
                <a:spcPts val="0"/>
              </a:spcBef>
              <a:spcAft>
                <a:spcPts val="800"/>
              </a:spcAft>
              <a:buSzPts val="1800"/>
              <a:buNone/>
            </a:pPr>
            <a:r>
              <a:rPr lang="en" sz="2000">
                <a:latin typeface="Arial"/>
                <a:ea typeface="Arial"/>
                <a:cs typeface="Arial"/>
                <a:sym typeface="Arial"/>
              </a:rPr>
              <a:t>Then he said to them, “Whose head is this, and whose title?” They answered, “The emperor’s.” Then he said to them, “Give therefore to the emperor the things that are the emperor’s, and to God the things that are God’s.” When they heard this, they were amazed; and they left him and went away.</a:t>
            </a:r>
            <a:endParaRPr sz="2000">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57"/>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8" name="Google Shape;258;p57" descr="Shape 273"/>
          <p:cNvPicPr preferRelativeResize="0"/>
          <p:nvPr/>
        </p:nvPicPr>
        <p:blipFill rotWithShape="1">
          <a:blip r:embed="rId3">
            <a:alphaModFix/>
          </a:blip>
          <a:srcRect/>
          <a:stretch/>
        </p:blipFill>
        <p:spPr>
          <a:xfrm>
            <a:off x="8022159" y="68368"/>
            <a:ext cx="1053625" cy="1107072"/>
          </a:xfrm>
          <a:prstGeom prst="rect">
            <a:avLst/>
          </a:prstGeom>
          <a:noFill/>
          <a:ln>
            <a:noFill/>
          </a:ln>
        </p:spPr>
      </p:pic>
      <p:sp>
        <p:nvSpPr>
          <p:cNvPr id="259" name="Google Shape;259;p57"/>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Week 5 - Project Resource Review</a:t>
            </a:r>
            <a:endParaRPr/>
          </a:p>
        </p:txBody>
      </p:sp>
      <p:sp>
        <p:nvSpPr>
          <p:cNvPr id="260" name="Google Shape;260;p57"/>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a:t>
            </a:r>
            <a:endParaRPr sz="1400" b="0" i="0" u="none" strike="noStrike" cap="none">
              <a:solidFill>
                <a:srgbClr val="000000"/>
              </a:solidFill>
              <a:latin typeface="Arial"/>
              <a:ea typeface="Arial"/>
              <a:cs typeface="Arial"/>
              <a:sym typeface="Arial"/>
            </a:endParaRPr>
          </a:p>
        </p:txBody>
      </p:sp>
      <p:sp>
        <p:nvSpPr>
          <p:cNvPr id="261" name="Google Shape;261;p57"/>
          <p:cNvSpPr txBox="1"/>
          <p:nvPr/>
        </p:nvSpPr>
        <p:spPr>
          <a:xfrm>
            <a:off x="387200" y="1772750"/>
            <a:ext cx="8369700" cy="2821800"/>
          </a:xfrm>
          <a:prstGeom prst="rect">
            <a:avLst/>
          </a:prstGeom>
          <a:noFill/>
          <a:ln>
            <a:noFill/>
          </a:ln>
        </p:spPr>
        <p:txBody>
          <a:bodyPr spcFirstLastPara="1" wrap="square" lIns="45675" tIns="45675" rIns="45675" bIns="45675" anchor="t" anchorCtr="0">
            <a:normAutofit/>
          </a:bodyPr>
          <a:lstStyle/>
          <a:p>
            <a:pPr marL="0" marR="0" lvl="0" indent="0" algn="l" rtl="0">
              <a:lnSpc>
                <a:spcPct val="100000"/>
              </a:lnSpc>
              <a:spcBef>
                <a:spcPts val="0"/>
              </a:spcBef>
              <a:spcAft>
                <a:spcPts val="0"/>
              </a:spcAft>
              <a:buClr>
                <a:srgbClr val="000000"/>
              </a:buClr>
              <a:buSzPts val="1800"/>
              <a:buFont typeface="Fira Sans"/>
              <a:buNone/>
            </a:pPr>
            <a:r>
              <a:rPr lang="en" sz="3500" b="0" i="0" u="none" strike="noStrike" cap="none">
                <a:solidFill>
                  <a:schemeClr val="dk1"/>
                </a:solidFill>
                <a:latin typeface="Fira Sans"/>
                <a:ea typeface="Fira Sans"/>
                <a:cs typeface="Fira Sans"/>
                <a:sym typeface="Fira Sans"/>
              </a:rPr>
              <a:t>Week 1: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Fira Sans"/>
              <a:buNone/>
            </a:pPr>
            <a:r>
              <a:rPr lang="en" sz="2800" b="0" i="0" u="none" strike="noStrike" cap="none">
                <a:solidFill>
                  <a:schemeClr val="dk1"/>
                </a:solidFill>
                <a:latin typeface="Fira Sans"/>
                <a:ea typeface="Fira Sans"/>
                <a:cs typeface="Fira Sans"/>
                <a:sym typeface="Fira Sans"/>
              </a:rPr>
              <a:t>3-Legged Stool of Fundraising:</a:t>
            </a:r>
            <a:br>
              <a:rPr lang="en" sz="3500" b="0" i="0" u="none" strike="noStrike" cap="none">
                <a:solidFill>
                  <a:schemeClr val="dk1"/>
                </a:solidFill>
                <a:latin typeface="Fira Sans"/>
                <a:ea typeface="Fira Sans"/>
                <a:cs typeface="Fira Sans"/>
                <a:sym typeface="Fira Sans"/>
              </a:rPr>
            </a:br>
            <a:endParaRPr sz="800" b="0" i="0" u="none" strike="noStrike" cap="none">
              <a:solidFill>
                <a:schemeClr val="dk1"/>
              </a:solidFill>
              <a:latin typeface="Fira Sans"/>
              <a:ea typeface="Fira Sans"/>
              <a:cs typeface="Fira Sans"/>
              <a:sym typeface="Fira Sans"/>
            </a:endParaRPr>
          </a:p>
          <a:p>
            <a:pPr marL="457200" marR="0" lvl="0" indent="-342900" algn="l" rtl="0">
              <a:lnSpc>
                <a:spcPct val="150000"/>
              </a:lnSpc>
              <a:spcBef>
                <a:spcPts val="0"/>
              </a:spcBef>
              <a:spcAft>
                <a:spcPts val="0"/>
              </a:spcAft>
              <a:buClr>
                <a:schemeClr val="dk1"/>
              </a:buClr>
              <a:buSzPts val="1800"/>
              <a:buFont typeface="Arial"/>
              <a:buChar char="•"/>
            </a:pPr>
            <a:r>
              <a:rPr lang="en" sz="1800" b="0" i="0" u="none" strike="noStrike" cap="none">
                <a:solidFill>
                  <a:schemeClr val="dk1"/>
                </a:solidFill>
                <a:latin typeface="Fira Sans"/>
                <a:ea typeface="Fira Sans"/>
                <a:cs typeface="Fira Sans"/>
                <a:sym typeface="Fira Sans"/>
              </a:rPr>
              <a:t>Annual Pledge Campaigns</a:t>
            </a:r>
            <a:endParaRPr sz="1400" b="0" i="0" u="none" strike="noStrike" cap="none">
              <a:solidFill>
                <a:schemeClr val="dk1"/>
              </a:solidFill>
              <a:latin typeface="Arial"/>
              <a:ea typeface="Arial"/>
              <a:cs typeface="Arial"/>
              <a:sym typeface="Arial"/>
            </a:endParaRPr>
          </a:p>
          <a:p>
            <a:pPr marL="457200" marR="0" lvl="0" indent="-342900" algn="l" rtl="0">
              <a:lnSpc>
                <a:spcPct val="150000"/>
              </a:lnSpc>
              <a:spcBef>
                <a:spcPts val="0"/>
              </a:spcBef>
              <a:spcAft>
                <a:spcPts val="0"/>
              </a:spcAft>
              <a:buClr>
                <a:schemeClr val="dk1"/>
              </a:buClr>
              <a:buSzPts val="1800"/>
              <a:buFont typeface="Arial"/>
              <a:buChar char="•"/>
            </a:pPr>
            <a:r>
              <a:rPr lang="en" sz="1800" b="0" i="0" u="none" strike="noStrike" cap="none">
                <a:solidFill>
                  <a:schemeClr val="dk1"/>
                </a:solidFill>
                <a:latin typeface="Fira Sans"/>
                <a:ea typeface="Fira Sans"/>
                <a:cs typeface="Fira Sans"/>
                <a:sym typeface="Fira Sans"/>
              </a:rPr>
              <a:t>Major Gifts</a:t>
            </a:r>
            <a:endParaRPr sz="1400" b="0" i="0" u="none" strike="noStrike" cap="none">
              <a:solidFill>
                <a:schemeClr val="dk1"/>
              </a:solidFill>
              <a:latin typeface="Arial"/>
              <a:ea typeface="Arial"/>
              <a:cs typeface="Arial"/>
              <a:sym typeface="Arial"/>
            </a:endParaRPr>
          </a:p>
          <a:p>
            <a:pPr marL="457200" marR="0" lvl="0" indent="-342900" algn="l" rtl="0">
              <a:lnSpc>
                <a:spcPct val="150000"/>
              </a:lnSpc>
              <a:spcBef>
                <a:spcPts val="0"/>
              </a:spcBef>
              <a:spcAft>
                <a:spcPts val="0"/>
              </a:spcAft>
              <a:buClr>
                <a:schemeClr val="dk1"/>
              </a:buClr>
              <a:buSzPts val="1800"/>
              <a:buFont typeface="Arial"/>
              <a:buChar char="•"/>
            </a:pPr>
            <a:r>
              <a:rPr lang="en" sz="1800" b="0" i="0" u="none" strike="noStrike" cap="none">
                <a:solidFill>
                  <a:schemeClr val="dk1"/>
                </a:solidFill>
                <a:latin typeface="Fira Sans"/>
                <a:ea typeface="Fira Sans"/>
                <a:cs typeface="Fira Sans"/>
                <a:sym typeface="Fira Sans"/>
              </a:rPr>
              <a:t>Planned Giving</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58"/>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7" name="Google Shape;267;p58" descr="Shape 273"/>
          <p:cNvPicPr preferRelativeResize="0"/>
          <p:nvPr/>
        </p:nvPicPr>
        <p:blipFill rotWithShape="1">
          <a:blip r:embed="rId3">
            <a:alphaModFix/>
          </a:blip>
          <a:srcRect/>
          <a:stretch/>
        </p:blipFill>
        <p:spPr>
          <a:xfrm>
            <a:off x="8022159" y="68368"/>
            <a:ext cx="1053625" cy="1107072"/>
          </a:xfrm>
          <a:prstGeom prst="rect">
            <a:avLst/>
          </a:prstGeom>
          <a:noFill/>
          <a:ln>
            <a:noFill/>
          </a:ln>
        </p:spPr>
      </p:pic>
      <p:sp>
        <p:nvSpPr>
          <p:cNvPr id="268" name="Google Shape;268;p58"/>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None/>
            </a:pPr>
            <a:r>
              <a:rPr lang="en" sz="3200">
                <a:solidFill>
                  <a:srgbClr val="FFFFFF"/>
                </a:solidFill>
                <a:latin typeface="Bitter"/>
                <a:ea typeface="Bitter"/>
                <a:cs typeface="Bitter"/>
                <a:sym typeface="Bitter"/>
              </a:rPr>
              <a:t>Week 5 - Project Resource Review</a:t>
            </a:r>
            <a:endParaRPr/>
          </a:p>
        </p:txBody>
      </p:sp>
      <p:sp>
        <p:nvSpPr>
          <p:cNvPr id="269" name="Google Shape;269;p58"/>
          <p:cNvSpPr txBox="1">
            <a:spLocks noGrp="1"/>
          </p:cNvSpPr>
          <p:nvPr>
            <p:ph type="body" idx="1"/>
          </p:nvPr>
        </p:nvSpPr>
        <p:spPr>
          <a:xfrm>
            <a:off x="387200" y="1925850"/>
            <a:ext cx="8369700" cy="26688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3500"/>
              <a:buNone/>
            </a:pPr>
            <a:r>
              <a:rPr lang="en" sz="3500">
                <a:solidFill>
                  <a:schemeClr val="dk1"/>
                </a:solidFill>
                <a:latin typeface="Fira Sans"/>
                <a:ea typeface="Fira Sans"/>
                <a:cs typeface="Fira Sans"/>
                <a:sym typeface="Fira Sans"/>
              </a:rPr>
              <a:t>Week 1:</a:t>
            </a:r>
            <a:endParaRPr sz="3500">
              <a:solidFill>
                <a:schemeClr val="dk1"/>
              </a:solidFill>
              <a:latin typeface="Fira Sans"/>
              <a:ea typeface="Fira Sans"/>
              <a:cs typeface="Fira Sans"/>
              <a:sym typeface="Fira Sans"/>
            </a:endParaRPr>
          </a:p>
          <a:p>
            <a:pPr marL="0" lvl="0" indent="0" algn="l" rtl="0">
              <a:lnSpc>
                <a:spcPct val="100000"/>
              </a:lnSpc>
              <a:spcBef>
                <a:spcPts val="0"/>
              </a:spcBef>
              <a:spcAft>
                <a:spcPts val="0"/>
              </a:spcAft>
              <a:buSzPts val="3500"/>
              <a:buNone/>
            </a:pPr>
            <a:r>
              <a:rPr lang="en" sz="2800">
                <a:solidFill>
                  <a:schemeClr val="dk1"/>
                </a:solidFill>
                <a:latin typeface="Fira Sans"/>
                <a:ea typeface="Fira Sans"/>
                <a:cs typeface="Fira Sans"/>
                <a:sym typeface="Fira Sans"/>
              </a:rPr>
              <a:t>Stewardship as a Contextual Ministry</a:t>
            </a:r>
            <a:endParaRPr sz="2800">
              <a:solidFill>
                <a:schemeClr val="dk1"/>
              </a:solidFill>
              <a:latin typeface="Fira Sans"/>
              <a:ea typeface="Fira Sans"/>
              <a:cs typeface="Fira Sans"/>
              <a:sym typeface="Fira Sans"/>
            </a:endParaRPr>
          </a:p>
          <a:p>
            <a:pPr marL="0" lvl="0" indent="0" algn="l" rtl="0">
              <a:lnSpc>
                <a:spcPct val="100000"/>
              </a:lnSpc>
              <a:spcBef>
                <a:spcPts val="0"/>
              </a:spcBef>
              <a:spcAft>
                <a:spcPts val="0"/>
              </a:spcAft>
              <a:buSzPts val="3500"/>
              <a:buNone/>
            </a:pPr>
            <a:r>
              <a:rPr lang="en" sz="2800">
                <a:solidFill>
                  <a:schemeClr val="dk1"/>
                </a:solidFill>
                <a:latin typeface="Fira Sans"/>
                <a:ea typeface="Fira Sans"/>
                <a:cs typeface="Fira Sans"/>
                <a:sym typeface="Fira Sans"/>
              </a:rPr>
              <a:t>What is the ‘Why’?</a:t>
            </a:r>
            <a:endParaRPr sz="2800">
              <a:solidFill>
                <a:schemeClr val="dk1"/>
              </a:solidFill>
              <a:latin typeface="Fira Sans"/>
              <a:ea typeface="Fira Sans"/>
              <a:cs typeface="Fira Sans"/>
              <a:sym typeface="Fira Sans"/>
            </a:endParaRPr>
          </a:p>
        </p:txBody>
      </p:sp>
      <p:sp>
        <p:nvSpPr>
          <p:cNvPr id="270" name="Google Shape;270;p58"/>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a:t>
            </a:r>
            <a:endParaRPr sz="1400" b="0" i="0" u="none" strike="noStrike" cap="none">
              <a:solidFill>
                <a:srgbClr val="000000"/>
              </a:solidFill>
              <a:latin typeface="Arial"/>
              <a:ea typeface="Arial"/>
              <a:cs typeface="Arial"/>
              <a:sym typeface="Arial"/>
            </a:endParaRPr>
          </a:p>
        </p:txBody>
      </p:sp>
      <p:pic>
        <p:nvPicPr>
          <p:cNvPr id="271" name="Google Shape;271;p58" descr="Shape 267"/>
          <p:cNvPicPr preferRelativeResize="0"/>
          <p:nvPr/>
        </p:nvPicPr>
        <p:blipFill rotWithShape="1">
          <a:blip r:embed="rId4">
            <a:alphaModFix/>
          </a:blip>
          <a:srcRect r="44329"/>
          <a:stretch/>
        </p:blipFill>
        <p:spPr>
          <a:xfrm>
            <a:off x="6703964" y="2040245"/>
            <a:ext cx="2838396" cy="293755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59"/>
          <p:cNvSpPr/>
          <p:nvPr/>
        </p:nvSpPr>
        <p:spPr>
          <a:xfrm>
            <a:off x="0" y="-7700"/>
            <a:ext cx="9159600" cy="1385400"/>
          </a:xfrm>
          <a:prstGeom prst="rect">
            <a:avLst/>
          </a:prstGeom>
          <a:solidFill>
            <a:srgbClr val="99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7" name="Google Shape;277;p59" descr="Shape 273"/>
          <p:cNvPicPr preferRelativeResize="0"/>
          <p:nvPr/>
        </p:nvPicPr>
        <p:blipFill rotWithShape="1">
          <a:blip r:embed="rId3">
            <a:alphaModFix/>
          </a:blip>
          <a:srcRect/>
          <a:stretch/>
        </p:blipFill>
        <p:spPr>
          <a:xfrm>
            <a:off x="8022159" y="68368"/>
            <a:ext cx="1053625" cy="1107072"/>
          </a:xfrm>
          <a:prstGeom prst="rect">
            <a:avLst/>
          </a:prstGeom>
          <a:noFill/>
          <a:ln>
            <a:noFill/>
          </a:ln>
        </p:spPr>
      </p:pic>
      <p:sp>
        <p:nvSpPr>
          <p:cNvPr id="278" name="Google Shape;278;p59"/>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None/>
            </a:pPr>
            <a:r>
              <a:rPr lang="en" sz="3200">
                <a:solidFill>
                  <a:srgbClr val="FFFFFF"/>
                </a:solidFill>
                <a:latin typeface="Bitter"/>
                <a:ea typeface="Bitter"/>
                <a:cs typeface="Bitter"/>
                <a:sym typeface="Bitter"/>
              </a:rPr>
              <a:t>Week 5 - Project Resource Review</a:t>
            </a:r>
            <a:endParaRPr/>
          </a:p>
        </p:txBody>
      </p:sp>
      <p:sp>
        <p:nvSpPr>
          <p:cNvPr id="279" name="Google Shape;279;p59"/>
          <p:cNvSpPr txBox="1">
            <a:spLocks noGrp="1"/>
          </p:cNvSpPr>
          <p:nvPr>
            <p:ph type="body" idx="1"/>
          </p:nvPr>
        </p:nvSpPr>
        <p:spPr>
          <a:xfrm>
            <a:off x="387200" y="2032700"/>
            <a:ext cx="8369700" cy="25617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3500"/>
              <a:buNone/>
            </a:pPr>
            <a:r>
              <a:rPr lang="en" sz="3500">
                <a:solidFill>
                  <a:schemeClr val="dk1"/>
                </a:solidFill>
                <a:latin typeface="Fira Sans"/>
                <a:ea typeface="Fira Sans"/>
                <a:cs typeface="Fira Sans"/>
                <a:sym typeface="Fira Sans"/>
              </a:rPr>
              <a:t>Week 2:</a:t>
            </a:r>
            <a:endParaRPr sz="3500">
              <a:solidFill>
                <a:schemeClr val="dk1"/>
              </a:solidFill>
              <a:latin typeface="Fira Sans"/>
              <a:ea typeface="Fira Sans"/>
              <a:cs typeface="Fira Sans"/>
              <a:sym typeface="Fira Sans"/>
            </a:endParaRPr>
          </a:p>
          <a:p>
            <a:pPr marL="0" lvl="0" indent="0" algn="l" rtl="0">
              <a:lnSpc>
                <a:spcPct val="100000"/>
              </a:lnSpc>
              <a:spcBef>
                <a:spcPts val="0"/>
              </a:spcBef>
              <a:spcAft>
                <a:spcPts val="0"/>
              </a:spcAft>
              <a:buSzPts val="3500"/>
              <a:buNone/>
            </a:pPr>
            <a:r>
              <a:rPr lang="en" sz="2800">
                <a:solidFill>
                  <a:schemeClr val="dk1"/>
                </a:solidFill>
                <a:latin typeface="Fira Sans"/>
                <a:ea typeface="Fira Sans"/>
                <a:cs typeface="Fira Sans"/>
                <a:sym typeface="Fira Sans"/>
              </a:rPr>
              <a:t>Donor Characteristics = Pastoral Ministry</a:t>
            </a:r>
            <a:endParaRPr sz="2800">
              <a:solidFill>
                <a:schemeClr val="dk1"/>
              </a:solidFill>
              <a:latin typeface="Fira Sans"/>
              <a:ea typeface="Fira Sans"/>
              <a:cs typeface="Fira Sans"/>
              <a:sym typeface="Fira Sans"/>
            </a:endParaRPr>
          </a:p>
        </p:txBody>
      </p:sp>
      <p:sp>
        <p:nvSpPr>
          <p:cNvPr id="280" name="Google Shape;280;p59"/>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5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FFAB40"/>
      </a:accent1>
      <a:accent2>
        <a:srgbClr val="212121"/>
      </a:accent2>
      <a:accent3>
        <a:srgbClr val="78909C"/>
      </a:accent3>
      <a:accent4>
        <a:srgbClr val="8F6024"/>
      </a:accent4>
      <a:accent5>
        <a:srgbClr val="0097A7"/>
      </a:accent5>
      <a:accent6>
        <a:srgbClr val="EEFF4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1888</Words>
  <Application>Microsoft Macintosh PowerPoint</Application>
  <PresentationFormat>On-screen Show (16:9)</PresentationFormat>
  <Paragraphs>248</Paragraphs>
  <Slides>43</Slides>
  <Notes>43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Fira Sans</vt:lpstr>
      <vt:lpstr>Bitter</vt:lpstr>
      <vt:lpstr>Noto Sans Symbols</vt:lpstr>
      <vt:lpstr>Fira Sans SemiBold</vt:lpstr>
      <vt:lpstr>Arial</vt:lpstr>
      <vt:lpstr>Fira Sans Medium</vt:lpstr>
      <vt:lpstr>Calibri</vt:lpstr>
      <vt:lpstr>Simple Light</vt:lpstr>
      <vt:lpstr>PowerPoint Presentation</vt:lpstr>
      <vt:lpstr>Thank You</vt:lpstr>
      <vt:lpstr>Thank You to Our Sponsors!</vt:lpstr>
      <vt:lpstr>PowerPoint Presentation</vt:lpstr>
      <vt:lpstr>Week 5 – Meditation, Matthew 22:15-22</vt:lpstr>
      <vt:lpstr>Week 5 – Meditation, Matthew 22:15-22</vt:lpstr>
      <vt:lpstr>Week 5 - Project Resource Review</vt:lpstr>
      <vt:lpstr>Week 5 - Project Resource Review</vt:lpstr>
      <vt:lpstr>Week 5 - Project Resource Review</vt:lpstr>
      <vt:lpstr>Week 5 - Project Resource Review</vt:lpstr>
      <vt:lpstr>Week 5 - Project Resource Review</vt:lpstr>
      <vt:lpstr>The 5 W’s of Major Giving</vt:lpstr>
      <vt:lpstr>The 5 W’s of Major Giving</vt:lpstr>
      <vt:lpstr>The 5 W’s of Major Giving</vt:lpstr>
      <vt:lpstr>The 5 W’s of Major Giving</vt:lpstr>
      <vt:lpstr>The 5 W’s of Major Giving</vt:lpstr>
      <vt:lpstr>PowerPoint Presentation</vt:lpstr>
      <vt:lpstr>The 5 W’s of Major Giving</vt:lpstr>
      <vt:lpstr>The 5 W’s of Major Giving</vt:lpstr>
      <vt:lpstr>The 5 W’s of Major Giving</vt:lpstr>
      <vt:lpstr>The 5 W’s of Major Giving</vt:lpstr>
      <vt:lpstr>The 5 W’s of Major Giving</vt:lpstr>
      <vt:lpstr>The 5 W’s of Major Giving</vt:lpstr>
      <vt:lpstr>The 5 W’s of Major Giving</vt:lpstr>
      <vt:lpstr>The 5 W’s of Major Giving</vt:lpstr>
      <vt:lpstr>How to Make the Ask in 8 Steps</vt:lpstr>
      <vt:lpstr>The 8-Step Process: Step 1</vt:lpstr>
      <vt:lpstr>The 8-Step Process: Step 2</vt:lpstr>
      <vt:lpstr>The 8-Step Process: Step 2</vt:lpstr>
      <vt:lpstr>The 8-Step Process: Steps 1 &amp; 2</vt:lpstr>
      <vt:lpstr>8 Step Process: Step 3</vt:lpstr>
      <vt:lpstr>8 Step Process: Step 3</vt:lpstr>
      <vt:lpstr>8 Step Process: Steps 4-6</vt:lpstr>
      <vt:lpstr>8 Step Process: Step 5</vt:lpstr>
      <vt:lpstr>8 Step Process: Steps 6 &amp; 7</vt:lpstr>
      <vt:lpstr>8 Step Process: Step 8</vt:lpstr>
      <vt:lpstr>PowerPoint Presentation</vt:lpstr>
      <vt:lpstr>Make the Ask</vt:lpstr>
      <vt:lpstr>Make the Ask</vt:lpstr>
      <vt:lpstr>Team Time</vt:lpstr>
      <vt:lpstr>Week 6 - Project Resource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Canon Mike Orr</cp:lastModifiedBy>
  <cp:revision>1</cp:revision>
  <dcterms:modified xsi:type="dcterms:W3CDTF">2023-09-03T15:37:10Z</dcterms:modified>
</cp:coreProperties>
</file>